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theme/theme1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9.xml" ContentType="application/vnd.openxmlformats-officedocument.theme+xml"/>
  <Override PartName="/ppt/slideLayouts/slideLayout69.xml" ContentType="application/vnd.openxmlformats-officedocument.presentationml.slideLayout+xml"/>
  <Override PartName="/ppt/theme/theme20.xml" ContentType="application/vnd.openxmlformats-officedocument.theme+xml"/>
  <Override PartName="/ppt/slideLayouts/slideLayout70.xml" ContentType="application/vnd.openxmlformats-officedocument.presentationml.slideLayout+xml"/>
  <Override PartName="/ppt/theme/theme21.xml" ContentType="application/vnd.openxmlformats-officedocument.theme+xml"/>
  <Override PartName="/ppt/slideLayouts/slideLayout71.xml" ContentType="application/vnd.openxmlformats-officedocument.presentationml.slideLayout+xml"/>
  <Override PartName="/ppt/theme/theme2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8" r:id="rId2"/>
    <p:sldMasterId id="2147483684" r:id="rId3"/>
    <p:sldMasterId id="2147483687" r:id="rId4"/>
    <p:sldMasterId id="2147483720" r:id="rId5"/>
    <p:sldMasterId id="2147483722" r:id="rId6"/>
    <p:sldMasterId id="2147483724" r:id="rId7"/>
    <p:sldMasterId id="2147483894" r:id="rId8"/>
    <p:sldMasterId id="2147483896" r:id="rId9"/>
    <p:sldMasterId id="2147483898" r:id="rId10"/>
    <p:sldMasterId id="2147483900" r:id="rId11"/>
    <p:sldMasterId id="2147483937" r:id="rId12"/>
    <p:sldMasterId id="2147483941" r:id="rId13"/>
    <p:sldMasterId id="2147483943" r:id="rId14"/>
    <p:sldMasterId id="2147483983" r:id="rId15"/>
    <p:sldMasterId id="2147484128" r:id="rId16"/>
    <p:sldMasterId id="2147484336" r:id="rId17"/>
    <p:sldMasterId id="2147484602" r:id="rId18"/>
    <p:sldMasterId id="2147484615" r:id="rId19"/>
    <p:sldMasterId id="2147484628" r:id="rId20"/>
    <p:sldMasterId id="2147484630" r:id="rId21"/>
    <p:sldMasterId id="2147484632" r:id="rId22"/>
    <p:sldMasterId id="2147484748" r:id="rId23"/>
    <p:sldMasterId id="2147484762" r:id="rId24"/>
    <p:sldMasterId id="2147484895" r:id="rId25"/>
    <p:sldMasterId id="2147484908" r:id="rId26"/>
  </p:sldMasterIdLst>
  <p:notesMasterIdLst>
    <p:notesMasterId r:id="rId83"/>
  </p:notesMasterIdLst>
  <p:sldIdLst>
    <p:sldId id="282" r:id="rId27"/>
    <p:sldId id="283" r:id="rId28"/>
    <p:sldId id="284" r:id="rId29"/>
    <p:sldId id="285" r:id="rId30"/>
    <p:sldId id="306" r:id="rId31"/>
    <p:sldId id="332" r:id="rId32"/>
    <p:sldId id="333" r:id="rId33"/>
    <p:sldId id="334" r:id="rId34"/>
    <p:sldId id="335" r:id="rId35"/>
    <p:sldId id="307" r:id="rId36"/>
    <p:sldId id="308" r:id="rId37"/>
    <p:sldId id="286" r:id="rId38"/>
    <p:sldId id="324" r:id="rId39"/>
    <p:sldId id="325" r:id="rId40"/>
    <p:sldId id="319" r:id="rId41"/>
    <p:sldId id="320" r:id="rId42"/>
    <p:sldId id="321" r:id="rId43"/>
    <p:sldId id="322" r:id="rId44"/>
    <p:sldId id="323" r:id="rId45"/>
    <p:sldId id="293" r:id="rId46"/>
    <p:sldId id="294" r:id="rId47"/>
    <p:sldId id="295" r:id="rId48"/>
    <p:sldId id="296" r:id="rId49"/>
    <p:sldId id="302" r:id="rId50"/>
    <p:sldId id="303" r:id="rId51"/>
    <p:sldId id="304" r:id="rId52"/>
    <p:sldId id="305" r:id="rId53"/>
    <p:sldId id="265" r:id="rId54"/>
    <p:sldId id="268" r:id="rId55"/>
    <p:sldId id="267" r:id="rId56"/>
    <p:sldId id="327" r:id="rId57"/>
    <p:sldId id="354" r:id="rId58"/>
    <p:sldId id="271" r:id="rId59"/>
    <p:sldId id="351" r:id="rId60"/>
    <p:sldId id="316" r:id="rId61"/>
    <p:sldId id="312" r:id="rId62"/>
    <p:sldId id="313" r:id="rId63"/>
    <p:sldId id="314" r:id="rId64"/>
    <p:sldId id="353" r:id="rId65"/>
    <p:sldId id="355" r:id="rId66"/>
    <p:sldId id="273" r:id="rId67"/>
    <p:sldId id="336" r:id="rId68"/>
    <p:sldId id="337" r:id="rId69"/>
    <p:sldId id="338" r:id="rId70"/>
    <p:sldId id="339" r:id="rId71"/>
    <p:sldId id="340" r:id="rId72"/>
    <p:sldId id="341" r:id="rId73"/>
    <p:sldId id="292" r:id="rId74"/>
    <p:sldId id="344" r:id="rId75"/>
    <p:sldId id="345" r:id="rId76"/>
    <p:sldId id="346" r:id="rId77"/>
    <p:sldId id="348" r:id="rId78"/>
    <p:sldId id="349" r:id="rId79"/>
    <p:sldId id="350" r:id="rId80"/>
    <p:sldId id="352" r:id="rId81"/>
    <p:sldId id="343" r:id="rId8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6643" autoAdjust="0"/>
    <p:restoredTop sz="91892" autoAdjust="0"/>
  </p:normalViewPr>
  <p:slideViewPr>
    <p:cSldViewPr>
      <p:cViewPr varScale="1">
        <p:scale>
          <a:sx n="128" d="100"/>
          <a:sy n="128" d="100"/>
        </p:scale>
        <p:origin x="2696"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80" d="100"/>
        <a:sy n="80" d="100"/>
      </p:scale>
      <p:origin x="0" y="9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tableStyles" Target="tableStyles.xml"/><Relationship Id="rId61" Type="http://schemas.openxmlformats.org/officeDocument/2006/relationships/slide" Target="slides/slide35.xml"/><Relationship Id="rId82"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04AFE409-85BA-7E4E-BAE6-DDA298561442}" type="presOf" srcId="{610909C5-6334-264F-93E0-189A71FB6993}" destId="{54CDBF4B-9D09-3242-A1D5-0506BD1712C5}" srcOrd="0" destOrd="0" presId="urn:microsoft.com/office/officeart/2005/8/layout/cycle1"/>
    <dgm:cxn modelId="{BDD6F51B-211A-CC42-ADF4-884C33181C6C}" type="presOf" srcId="{B6065800-F57E-6842-B73C-614AFBC2DE05}" destId="{2990F259-A510-7044-A15A-189FB55AE5CB}"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88F58530-2E34-434B-B468-8421179116F7}" type="presOf" srcId="{591E9484-33B2-714C-AA5D-D47E80DA12F9}" destId="{CDA9BE8C-41E5-BF45-BAB4-5B91BDDEFF8D}"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88547238-C371-9A4C-8344-FC31FA61A638}" type="presOf" srcId="{55B5CCF6-1B65-AC49-B1EC-CD09807E71EF}" destId="{76EDA6DC-5A32-7640-86D9-A3D1F65AC2D3}" srcOrd="0" destOrd="0" presId="urn:microsoft.com/office/officeart/2005/8/layout/cycle1"/>
    <dgm:cxn modelId="{F04A9B39-2FEB-3949-A48B-96AA2184B422}" type="presOf" srcId="{55E743FA-081E-B447-B4F2-DEEACC6857BC}" destId="{36444405-91CC-BC45-909E-8AE477F1EC7C}"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CAB2113D-73C2-314E-984B-7E9A080664D7}" type="presOf" srcId="{81D20D5D-F15B-B844-BCE7-07FE2E88C5B6}" destId="{2467F156-8EB3-F044-8664-8B186FD19D40}" srcOrd="0" destOrd="0" presId="urn:microsoft.com/office/officeart/2005/8/layout/cycle1"/>
    <dgm:cxn modelId="{29611046-4CCC-F64B-8DDB-F07278EB52ED}" type="presOf" srcId="{19401D75-4FA1-2642-9C39-67D34D8AB9EC}" destId="{37E24780-EDFC-1D4D-B756-C90BE821441B}"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D8B5C34A-2CAB-A44F-ADD1-58DA358E24ED}" type="presOf" srcId="{D548EBB6-B1A8-4E4A-94F3-38AFF917AA13}" destId="{A85B6194-0CD3-0046-9C07-12EA626BEFA3}" srcOrd="0" destOrd="0" presId="urn:microsoft.com/office/officeart/2005/8/layout/cycle1"/>
    <dgm:cxn modelId="{4234A251-7EF4-664C-8888-46D9696C501A}" type="presOf" srcId="{A9914442-2057-0542-A0EA-F935FCA28993}" destId="{B4CE740F-E5F8-1040-9068-3C0CA6A81D60}" srcOrd="0" destOrd="0" presId="urn:microsoft.com/office/officeart/2005/8/layout/cycle1"/>
    <dgm:cxn modelId="{3E4BAC58-FEB4-5240-8468-4156E59E3F7A}" type="presOf" srcId="{325DB5A0-FE7A-8245-9663-7B515E4DF4C8}" destId="{EAEA7D1D-8D8A-4A4B-812D-D24179AFED27}" srcOrd="0" destOrd="0" presId="urn:microsoft.com/office/officeart/2005/8/layout/cycle1"/>
    <dgm:cxn modelId="{6FEFDF5D-4EF8-DF4C-A5C3-07730CC1B9AD}" type="presOf" srcId="{6533DBF9-2933-D44A-B9F0-8FC24EC06F20}" destId="{C4FE94AE-AFAE-8743-9525-171FDA850E0F}" srcOrd="0" destOrd="0" presId="urn:microsoft.com/office/officeart/2005/8/layout/cycle1"/>
    <dgm:cxn modelId="{F3A9116D-6E52-6C44-A693-2E53A1F5F92A}" type="presOf" srcId="{12600BCB-5734-3F4B-9543-0CB09A3EC940}" destId="{92DA8A36-05F4-4B4C-B207-6FB4CBC9688F}" srcOrd="0" destOrd="0" presId="urn:microsoft.com/office/officeart/2005/8/layout/cycle1"/>
    <dgm:cxn modelId="{76F7D46D-7809-5341-B1CC-6AC834964B36}" type="presOf" srcId="{F73B3211-1799-3F44-92B6-7CEE57ECB2D3}" destId="{BF6C208F-01F8-574D-980A-D40F886CF760}" srcOrd="0" destOrd="0" presId="urn:microsoft.com/office/officeart/2005/8/layout/cycle1"/>
    <dgm:cxn modelId="{6C76CC72-0951-624F-ADB5-ECBA34A84D8E}" type="presOf" srcId="{8E1255C9-F847-A440-83FF-7AA254CCB896}" destId="{974F300E-4386-5845-9047-D2E50BE5B9DF}" srcOrd="0" destOrd="0" presId="urn:microsoft.com/office/officeart/2005/8/layout/cycle1"/>
    <dgm:cxn modelId="{395C597D-71D5-F849-BA4C-2E24BAB246D7}" type="presOf" srcId="{931AD6AD-68AD-1F4D-802F-C6CD780A0CDB}" destId="{19DCBC3D-EF34-4444-B52C-E59D1C44CC9D}"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4F6A3694-DF29-9846-BE3D-B5A4CFD83C41}" type="presOf" srcId="{CCCC52AB-CFB4-904A-B94C-E1998826B4F9}" destId="{7C0589C6-43EC-854D-966B-B0C5FE9A8192}" srcOrd="0" destOrd="0" presId="urn:microsoft.com/office/officeart/2005/8/layout/cycle1"/>
    <dgm:cxn modelId="{5E6EBAA5-EC9F-AF4F-BD93-23EB8400044E}" type="presOf" srcId="{63159F5F-19C4-974F-B4D9-6A8388E3A179}" destId="{DC85BF06-3190-2C49-B38C-CC01414F9567}"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332775B3-C1CF-EA40-8A04-6C029BFDD148}" type="presOf" srcId="{D805A741-31F4-6D45-A082-4AD4C7B066F1}" destId="{7D368AA8-A897-6A44-B2ED-5420DBBF55CD}"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AFA4CBC7-208C-6A40-925B-A3F6994DD7A9}" type="presOf" srcId="{B7792F1E-795A-8A40-9AF9-CBB036406804}" destId="{0EBEA1BD-8C57-A847-A4A1-BD492A397D4A}"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A509CCC-2059-B045-AD47-1E359EA6A0FC}" type="presOf" srcId="{C62D126D-D94F-0A45-AAB3-A4A2804A9AA5}" destId="{49452468-AA65-834B-B75D-72A0A7810E13}" srcOrd="0" destOrd="0" presId="urn:microsoft.com/office/officeart/2005/8/layout/cycle1"/>
    <dgm:cxn modelId="{483863D2-357E-F54B-81DE-86CCA47E49E7}" type="presOf" srcId="{580AAA11-E1E4-FC4E-A546-63E521F462A7}" destId="{DAE7F6D9-575B-6C47-9F2C-6177EB4BA541}"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0E9DCBE0-68A0-644B-BC51-2EF23456A0F6}" type="presOf" srcId="{D7E87DE1-03EB-D748-89C5-D76845DF9F58}" destId="{12C576B8-5B2D-B04B-98C4-29D5E499FD83}" srcOrd="0" destOrd="0" presId="urn:microsoft.com/office/officeart/2005/8/layout/cycle1"/>
    <dgm:cxn modelId="{DF1679E5-BADD-3444-AD73-5DF0F0E0F79D}" type="presOf" srcId="{54471214-3ABC-B64E-8935-4F53AC7091F5}" destId="{2257407E-2335-6E46-9533-50F1A4869162}" srcOrd="0" destOrd="0" presId="urn:microsoft.com/office/officeart/2005/8/layout/cycle1"/>
    <dgm:cxn modelId="{93A4ADE9-D127-F646-B5A7-C5C79C6AB310}" type="presOf" srcId="{0858D728-97B0-1A41-82DA-1572CE14754F}" destId="{9BE0E30D-6CC1-3143-BC4A-4FF2C5039316}" srcOrd="0" destOrd="0" presId="urn:microsoft.com/office/officeart/2005/8/layout/cycle1"/>
    <dgm:cxn modelId="{0F542EF9-F491-C642-8EFC-6B30AB6C33CC}" type="presOf" srcId="{527799A3-6798-F14C-9108-A99B044124B3}" destId="{CE064FAD-9527-C04A-986D-ADE7F29D4AAF}" srcOrd="0" destOrd="0" presId="urn:microsoft.com/office/officeart/2005/8/layout/cycle1"/>
    <dgm:cxn modelId="{50DBE467-53CC-F14F-A6D4-489D54948D2A}" type="presParOf" srcId="{974F300E-4386-5845-9047-D2E50BE5B9DF}" destId="{BF1A72C0-4F23-214E-B2C0-EC3432C35438}" srcOrd="0" destOrd="0" presId="urn:microsoft.com/office/officeart/2005/8/layout/cycle1"/>
    <dgm:cxn modelId="{CFD7849A-AF7B-C14B-B10F-D35FFACBF7CC}" type="presParOf" srcId="{974F300E-4386-5845-9047-D2E50BE5B9DF}" destId="{92DA8A36-05F4-4B4C-B207-6FB4CBC9688F}" srcOrd="1" destOrd="0" presId="urn:microsoft.com/office/officeart/2005/8/layout/cycle1"/>
    <dgm:cxn modelId="{3C3802E5-5581-7540-98FF-54BAC2F514E9}" type="presParOf" srcId="{974F300E-4386-5845-9047-D2E50BE5B9DF}" destId="{2990F259-A510-7044-A15A-189FB55AE5CB}" srcOrd="2" destOrd="0" presId="urn:microsoft.com/office/officeart/2005/8/layout/cycle1"/>
    <dgm:cxn modelId="{06C01420-4209-E545-A353-1D7E0F6E48E8}" type="presParOf" srcId="{974F300E-4386-5845-9047-D2E50BE5B9DF}" destId="{A7A1548F-03D0-7F43-8C4C-631804CE4126}" srcOrd="3" destOrd="0" presId="urn:microsoft.com/office/officeart/2005/8/layout/cycle1"/>
    <dgm:cxn modelId="{C719BA22-670C-5E44-B1D0-D9E682A4FF03}" type="presParOf" srcId="{974F300E-4386-5845-9047-D2E50BE5B9DF}" destId="{EAEA7D1D-8D8A-4A4B-812D-D24179AFED27}" srcOrd="4" destOrd="0" presId="urn:microsoft.com/office/officeart/2005/8/layout/cycle1"/>
    <dgm:cxn modelId="{B656A3ED-8619-8A46-96FA-E4408747251A}" type="presParOf" srcId="{974F300E-4386-5845-9047-D2E50BE5B9DF}" destId="{2257407E-2335-6E46-9533-50F1A4869162}" srcOrd="5" destOrd="0" presId="urn:microsoft.com/office/officeart/2005/8/layout/cycle1"/>
    <dgm:cxn modelId="{A9FCE62B-C13C-014B-A27E-DAD49A1E554F}" type="presParOf" srcId="{974F300E-4386-5845-9047-D2E50BE5B9DF}" destId="{3467B5D4-61EB-4C46-BB87-881C0920F2D1}" srcOrd="6" destOrd="0" presId="urn:microsoft.com/office/officeart/2005/8/layout/cycle1"/>
    <dgm:cxn modelId="{92E37153-80C4-B74D-997D-0155888FFF00}" type="presParOf" srcId="{974F300E-4386-5845-9047-D2E50BE5B9DF}" destId="{2467F156-8EB3-F044-8664-8B186FD19D40}" srcOrd="7" destOrd="0" presId="urn:microsoft.com/office/officeart/2005/8/layout/cycle1"/>
    <dgm:cxn modelId="{3CD3B304-87EE-2447-B49C-44B271DF5444}" type="presParOf" srcId="{974F300E-4386-5845-9047-D2E50BE5B9DF}" destId="{DC85BF06-3190-2C49-B38C-CC01414F9567}" srcOrd="8" destOrd="0" presId="urn:microsoft.com/office/officeart/2005/8/layout/cycle1"/>
    <dgm:cxn modelId="{47A766F2-31BB-8447-9CE8-9A55BE51EC9D}" type="presParOf" srcId="{974F300E-4386-5845-9047-D2E50BE5B9DF}" destId="{818521AB-CB19-3245-AC47-32330EC1D05A}" srcOrd="9" destOrd="0" presId="urn:microsoft.com/office/officeart/2005/8/layout/cycle1"/>
    <dgm:cxn modelId="{E64A6F5C-454F-6647-9EB2-4AB65E449B97}" type="presParOf" srcId="{974F300E-4386-5845-9047-D2E50BE5B9DF}" destId="{A85B6194-0CD3-0046-9C07-12EA626BEFA3}" srcOrd="10" destOrd="0" presId="urn:microsoft.com/office/officeart/2005/8/layout/cycle1"/>
    <dgm:cxn modelId="{08EA74D4-D791-BB47-878E-BBA18EA2D6C1}" type="presParOf" srcId="{974F300E-4386-5845-9047-D2E50BE5B9DF}" destId="{76EDA6DC-5A32-7640-86D9-A3D1F65AC2D3}" srcOrd="11" destOrd="0" presId="urn:microsoft.com/office/officeart/2005/8/layout/cycle1"/>
    <dgm:cxn modelId="{8F9E6DE1-6B48-044C-93A7-2679661CC317}" type="presParOf" srcId="{974F300E-4386-5845-9047-D2E50BE5B9DF}" destId="{5FEB966B-5E78-494C-B5A1-6F18B3A362B7}" srcOrd="12" destOrd="0" presId="urn:microsoft.com/office/officeart/2005/8/layout/cycle1"/>
    <dgm:cxn modelId="{0D7428DE-5EF1-CE44-BDB7-B8A072BB9A9E}" type="presParOf" srcId="{974F300E-4386-5845-9047-D2E50BE5B9DF}" destId="{9BE0E30D-6CC1-3143-BC4A-4FF2C5039316}" srcOrd="13" destOrd="0" presId="urn:microsoft.com/office/officeart/2005/8/layout/cycle1"/>
    <dgm:cxn modelId="{FB2B755B-F2AC-3848-BD53-B93500065FA7}" type="presParOf" srcId="{974F300E-4386-5845-9047-D2E50BE5B9DF}" destId="{37E24780-EDFC-1D4D-B756-C90BE821441B}" srcOrd="14" destOrd="0" presId="urn:microsoft.com/office/officeart/2005/8/layout/cycle1"/>
    <dgm:cxn modelId="{1126505C-D3E1-D044-B0E7-B1E656E6AB60}" type="presParOf" srcId="{974F300E-4386-5845-9047-D2E50BE5B9DF}" destId="{788B510C-5C6F-7E4F-BD2A-4B0F37349509}" srcOrd="15" destOrd="0" presId="urn:microsoft.com/office/officeart/2005/8/layout/cycle1"/>
    <dgm:cxn modelId="{DA6770D8-EE6B-CE4D-B0BF-CE8326704B8E}" type="presParOf" srcId="{974F300E-4386-5845-9047-D2E50BE5B9DF}" destId="{BF6C208F-01F8-574D-980A-D40F886CF760}" srcOrd="16" destOrd="0" presId="urn:microsoft.com/office/officeart/2005/8/layout/cycle1"/>
    <dgm:cxn modelId="{76A4DA5D-7507-9E42-A0FD-CAC7822D0859}" type="presParOf" srcId="{974F300E-4386-5845-9047-D2E50BE5B9DF}" destId="{DAE7F6D9-575B-6C47-9F2C-6177EB4BA541}" srcOrd="17" destOrd="0" presId="urn:microsoft.com/office/officeart/2005/8/layout/cycle1"/>
    <dgm:cxn modelId="{0A113004-B30D-6F4A-B08C-ACBC3A4EDA41}" type="presParOf" srcId="{974F300E-4386-5845-9047-D2E50BE5B9DF}" destId="{3AD74439-13B4-6B4C-A74C-96BE28333D49}" srcOrd="18" destOrd="0" presId="urn:microsoft.com/office/officeart/2005/8/layout/cycle1"/>
    <dgm:cxn modelId="{0A027C71-EF36-8649-AA9E-22BD9E458B9F}" type="presParOf" srcId="{974F300E-4386-5845-9047-D2E50BE5B9DF}" destId="{B4CE740F-E5F8-1040-9068-3C0CA6A81D60}" srcOrd="19" destOrd="0" presId="urn:microsoft.com/office/officeart/2005/8/layout/cycle1"/>
    <dgm:cxn modelId="{29B28BC9-9F6E-4444-AFEC-87A29A6EE65C}" type="presParOf" srcId="{974F300E-4386-5845-9047-D2E50BE5B9DF}" destId="{7D368AA8-A897-6A44-B2ED-5420DBBF55CD}" srcOrd="20" destOrd="0" presId="urn:microsoft.com/office/officeart/2005/8/layout/cycle1"/>
    <dgm:cxn modelId="{6379612B-8436-4340-B9E7-3B5F810C0599}" type="presParOf" srcId="{974F300E-4386-5845-9047-D2E50BE5B9DF}" destId="{256A8A82-B1CB-EF43-AB66-A3D1C8A54B59}" srcOrd="21" destOrd="0" presId="urn:microsoft.com/office/officeart/2005/8/layout/cycle1"/>
    <dgm:cxn modelId="{9F46B894-7B1C-374A-9107-4ED064F82661}" type="presParOf" srcId="{974F300E-4386-5845-9047-D2E50BE5B9DF}" destId="{36444405-91CC-BC45-909E-8AE477F1EC7C}" srcOrd="22" destOrd="0" presId="urn:microsoft.com/office/officeart/2005/8/layout/cycle1"/>
    <dgm:cxn modelId="{595CB07A-4F25-6E4F-A17B-957507423E0B}" type="presParOf" srcId="{974F300E-4386-5845-9047-D2E50BE5B9DF}" destId="{0EBEA1BD-8C57-A847-A4A1-BD492A397D4A}" srcOrd="23" destOrd="0" presId="urn:microsoft.com/office/officeart/2005/8/layout/cycle1"/>
    <dgm:cxn modelId="{07E90688-3D6D-9B43-95DF-EEA7D60AE278}" type="presParOf" srcId="{974F300E-4386-5845-9047-D2E50BE5B9DF}" destId="{A1257670-91AA-B74E-AFCB-48382C466D43}" srcOrd="24" destOrd="0" presId="urn:microsoft.com/office/officeart/2005/8/layout/cycle1"/>
    <dgm:cxn modelId="{FEB8EDA4-576D-894B-9A99-577F335BE02B}" type="presParOf" srcId="{974F300E-4386-5845-9047-D2E50BE5B9DF}" destId="{19DCBC3D-EF34-4444-B52C-E59D1C44CC9D}" srcOrd="25" destOrd="0" presId="urn:microsoft.com/office/officeart/2005/8/layout/cycle1"/>
    <dgm:cxn modelId="{BA4E73CD-2032-2244-8A2B-52C06CD82983}" type="presParOf" srcId="{974F300E-4386-5845-9047-D2E50BE5B9DF}" destId="{CDA9BE8C-41E5-BF45-BAB4-5B91BDDEFF8D}" srcOrd="26" destOrd="0" presId="urn:microsoft.com/office/officeart/2005/8/layout/cycle1"/>
    <dgm:cxn modelId="{829C98DA-268E-BF47-A16F-EB8D60261F6C}" type="presParOf" srcId="{974F300E-4386-5845-9047-D2E50BE5B9DF}" destId="{731680F6-F070-374C-97C4-FB0156E03231}" srcOrd="27" destOrd="0" presId="urn:microsoft.com/office/officeart/2005/8/layout/cycle1"/>
    <dgm:cxn modelId="{8C91BE84-1819-904E-BBF6-DB37ED2AE97A}" type="presParOf" srcId="{974F300E-4386-5845-9047-D2E50BE5B9DF}" destId="{12C576B8-5B2D-B04B-98C4-29D5E499FD83}" srcOrd="28" destOrd="0" presId="urn:microsoft.com/office/officeart/2005/8/layout/cycle1"/>
    <dgm:cxn modelId="{33AA8E78-DB61-6543-81F5-3A2B62848041}" type="presParOf" srcId="{974F300E-4386-5845-9047-D2E50BE5B9DF}" destId="{C4FE94AE-AFAE-8743-9525-171FDA850E0F}" srcOrd="29" destOrd="0" presId="urn:microsoft.com/office/officeart/2005/8/layout/cycle1"/>
    <dgm:cxn modelId="{4FE80F19-E32F-8F41-826A-36677B9818A2}" type="presParOf" srcId="{974F300E-4386-5845-9047-D2E50BE5B9DF}" destId="{FBD4D212-3E98-9843-8795-297F9EDDD657}" srcOrd="30" destOrd="0" presId="urn:microsoft.com/office/officeart/2005/8/layout/cycle1"/>
    <dgm:cxn modelId="{8A220FF4-5747-1A41-B8FB-8923A3681813}" type="presParOf" srcId="{974F300E-4386-5845-9047-D2E50BE5B9DF}" destId="{54CDBF4B-9D09-3242-A1D5-0506BD1712C5}" srcOrd="31" destOrd="0" presId="urn:microsoft.com/office/officeart/2005/8/layout/cycle1"/>
    <dgm:cxn modelId="{7A4B80D0-1E70-064F-9684-D6B14CDA4951}" type="presParOf" srcId="{974F300E-4386-5845-9047-D2E50BE5B9DF}" destId="{49452468-AA65-834B-B75D-72A0A7810E13}" srcOrd="32" destOrd="0" presId="urn:microsoft.com/office/officeart/2005/8/layout/cycle1"/>
    <dgm:cxn modelId="{6839B13F-2A44-2143-9168-726D68240576}" type="presParOf" srcId="{974F300E-4386-5845-9047-D2E50BE5B9DF}" destId="{B0C742D0-6463-FF41-BE88-36D0AF1ED5D5}" srcOrd="33" destOrd="0" presId="urn:microsoft.com/office/officeart/2005/8/layout/cycle1"/>
    <dgm:cxn modelId="{0AD9B1EE-381A-1945-9CDD-479B48328EE4}" type="presParOf" srcId="{974F300E-4386-5845-9047-D2E50BE5B9DF}" destId="{CE064FAD-9527-C04A-986D-ADE7F29D4AAF}" srcOrd="34" destOrd="0" presId="urn:microsoft.com/office/officeart/2005/8/layout/cycle1"/>
    <dgm:cxn modelId="{EC71B5F5-38F8-6C48-BEC5-C199C1A9818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E3BEE415-F25E-504C-A5AE-ED362962C8B7}" type="presOf" srcId="{D7E87DE1-03EB-D748-89C5-D76845DF9F58}" destId="{12C576B8-5B2D-B04B-98C4-29D5E499FD83}"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2CD56532-0C80-AF4F-864C-BABE72C69921}" type="presOf" srcId="{B6065800-F57E-6842-B73C-614AFBC2DE05}" destId="{2990F259-A510-7044-A15A-189FB55AE5CB}"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4C3DD547-D047-9D45-828F-C7C94046F4A6}" srcId="{8E1255C9-F847-A440-83FF-7AA254CCB896}" destId="{D7E87DE1-03EB-D748-89C5-D76845DF9F58}" srcOrd="9" destOrd="0" parTransId="{08AD16C4-82BB-C248-8EBD-2C05A46AF859}" sibTransId="{6533DBF9-2933-D44A-B9F0-8FC24EC06F20}"/>
    <dgm:cxn modelId="{B2A3185A-DBB3-1D48-BA59-63705986888F}" type="presOf" srcId="{CCCC52AB-CFB4-904A-B94C-E1998826B4F9}" destId="{7C0589C6-43EC-854D-966B-B0C5FE9A8192}" srcOrd="0" destOrd="0" presId="urn:microsoft.com/office/officeart/2005/8/layout/cycle1"/>
    <dgm:cxn modelId="{FC955B5D-4D71-234C-967E-35233D186303}" type="presOf" srcId="{A9914442-2057-0542-A0EA-F935FCA28993}" destId="{B4CE740F-E5F8-1040-9068-3C0CA6A81D60}" srcOrd="0" destOrd="0" presId="urn:microsoft.com/office/officeart/2005/8/layout/cycle1"/>
    <dgm:cxn modelId="{58C0B062-B225-354E-B85E-C64173872FE7}" type="presOf" srcId="{D548EBB6-B1A8-4E4A-94F3-38AFF917AA13}" destId="{A85B6194-0CD3-0046-9C07-12EA626BEFA3}" srcOrd="0" destOrd="0" presId="urn:microsoft.com/office/officeart/2005/8/layout/cycle1"/>
    <dgm:cxn modelId="{B3843B66-833E-8345-B5E0-0E9527919C58}" type="presOf" srcId="{610909C5-6334-264F-93E0-189A71FB6993}" destId="{54CDBF4B-9D09-3242-A1D5-0506BD1712C5}" srcOrd="0" destOrd="0" presId="urn:microsoft.com/office/officeart/2005/8/layout/cycle1"/>
    <dgm:cxn modelId="{DB7C7572-C99B-0242-8CD6-8632C9B68FE9}" type="presOf" srcId="{527799A3-6798-F14C-9108-A99B044124B3}" destId="{CE064FAD-9527-C04A-986D-ADE7F29D4AAF}" srcOrd="0" destOrd="0" presId="urn:microsoft.com/office/officeart/2005/8/layout/cycle1"/>
    <dgm:cxn modelId="{6DC34079-4B76-6842-ABE3-82B48245CCBD}" type="presOf" srcId="{8E1255C9-F847-A440-83FF-7AA254CCB896}" destId="{974F300E-4386-5845-9047-D2E50BE5B9DF}" srcOrd="0" destOrd="0" presId="urn:microsoft.com/office/officeart/2005/8/layout/cycle1"/>
    <dgm:cxn modelId="{A0884B80-6283-EA4F-A5C5-8E35DDEB264D}" type="presOf" srcId="{D805A741-31F4-6D45-A082-4AD4C7B066F1}" destId="{7D368AA8-A897-6A44-B2ED-5420DBBF55CD}" srcOrd="0" destOrd="0" presId="urn:microsoft.com/office/officeart/2005/8/layout/cycle1"/>
    <dgm:cxn modelId="{A3361A83-57F6-154D-9DF7-C1D1F82518FF}" type="presOf" srcId="{580AAA11-E1E4-FC4E-A546-63E521F462A7}" destId="{DAE7F6D9-575B-6C47-9F2C-6177EB4BA541}" srcOrd="0" destOrd="0" presId="urn:microsoft.com/office/officeart/2005/8/layout/cycle1"/>
    <dgm:cxn modelId="{B311D78C-7466-8F48-8889-A2DE8678BF66}" type="presOf" srcId="{6533DBF9-2933-D44A-B9F0-8FC24EC06F20}" destId="{C4FE94AE-AFAE-8743-9525-171FDA850E0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7B16C292-FE61-684B-89E2-8E1BD638F8CF}" type="presOf" srcId="{931AD6AD-68AD-1F4D-802F-C6CD780A0CDB}" destId="{19DCBC3D-EF34-4444-B52C-E59D1C44CC9D}" srcOrd="0" destOrd="0" presId="urn:microsoft.com/office/officeart/2005/8/layout/cycle1"/>
    <dgm:cxn modelId="{79F435A2-4D7F-CF43-B38D-4D6919916856}" type="presOf" srcId="{0858D728-97B0-1A41-82DA-1572CE14754F}" destId="{9BE0E30D-6CC1-3143-BC4A-4FF2C5039316}"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9CBACEAF-5AB5-474C-B1B7-E74A292175A6}" type="presOf" srcId="{B7792F1E-795A-8A40-9AF9-CBB036406804}" destId="{0EBEA1BD-8C57-A847-A4A1-BD492A397D4A}" srcOrd="0" destOrd="0" presId="urn:microsoft.com/office/officeart/2005/8/layout/cycle1"/>
    <dgm:cxn modelId="{D09E24B0-B8E1-9544-B2F1-FA2D0261E78F}" type="presOf" srcId="{591E9484-33B2-714C-AA5D-D47E80DA12F9}" destId="{CDA9BE8C-41E5-BF45-BAB4-5B91BDDEFF8D}" srcOrd="0" destOrd="0" presId="urn:microsoft.com/office/officeart/2005/8/layout/cycle1"/>
    <dgm:cxn modelId="{6AC605B2-8DAA-6347-B7CE-B0EB2A489A77}" type="presOf" srcId="{325DB5A0-FE7A-8245-9663-7B515E4DF4C8}" destId="{EAEA7D1D-8D8A-4A4B-812D-D24179AFED27}"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4EA507C0-37BB-1D4C-BF23-DC27B47C1792}" type="presOf" srcId="{81D20D5D-F15B-B844-BCE7-07FE2E88C5B6}" destId="{2467F156-8EB3-F044-8664-8B186FD19D40}"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EE0A56C5-9B90-F543-B8E8-04666757CF98}" type="presOf" srcId="{C62D126D-D94F-0A45-AAB3-A4A2804A9AA5}" destId="{49452468-AA65-834B-B75D-72A0A7810E13}" srcOrd="0" destOrd="0" presId="urn:microsoft.com/office/officeart/2005/8/layout/cycle1"/>
    <dgm:cxn modelId="{8E7967C9-2236-B245-B645-85EACF22AA38}" type="presOf" srcId="{54471214-3ABC-B64E-8935-4F53AC7091F5}" destId="{2257407E-2335-6E46-9533-50F1A4869162}"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A2A8F3D7-F47D-E741-8BDF-884CFD5A341C}" type="presOf" srcId="{12600BCB-5734-3F4B-9543-0CB09A3EC940}" destId="{92DA8A36-05F4-4B4C-B207-6FB4CBC9688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7031ADDC-0E9E-0B46-988A-D4ACFBE098D5}" type="presOf" srcId="{F73B3211-1799-3F44-92B6-7CEE57ECB2D3}" destId="{BF6C208F-01F8-574D-980A-D40F886CF760}" srcOrd="0" destOrd="0" presId="urn:microsoft.com/office/officeart/2005/8/layout/cycle1"/>
    <dgm:cxn modelId="{6B9C5DE6-C424-F649-9D16-E2D8AFA87A2C}" type="presOf" srcId="{19401D75-4FA1-2642-9C39-67D34D8AB9EC}" destId="{37E24780-EDFC-1D4D-B756-C90BE821441B}" srcOrd="0" destOrd="0" presId="urn:microsoft.com/office/officeart/2005/8/layout/cycle1"/>
    <dgm:cxn modelId="{E4EE75EF-D86C-BE40-B042-011F9656C20B}" type="presOf" srcId="{63159F5F-19C4-974F-B4D9-6A8388E3A179}" destId="{DC85BF06-3190-2C49-B38C-CC01414F9567}" srcOrd="0" destOrd="0" presId="urn:microsoft.com/office/officeart/2005/8/layout/cycle1"/>
    <dgm:cxn modelId="{02AC9EF4-B91A-8847-9E39-47C46DC7326D}" type="presOf" srcId="{55B5CCF6-1B65-AC49-B1EC-CD09807E71EF}" destId="{76EDA6DC-5A32-7640-86D9-A3D1F65AC2D3}" srcOrd="0" destOrd="0" presId="urn:microsoft.com/office/officeart/2005/8/layout/cycle1"/>
    <dgm:cxn modelId="{FF8049FA-F858-FE40-9297-040F3920C67D}" type="presOf" srcId="{55E743FA-081E-B447-B4F2-DEEACC6857BC}" destId="{36444405-91CC-BC45-909E-8AE477F1EC7C}" srcOrd="0" destOrd="0" presId="urn:microsoft.com/office/officeart/2005/8/layout/cycle1"/>
    <dgm:cxn modelId="{1408C6B2-8280-C648-BA55-E129927E04A0}" type="presParOf" srcId="{974F300E-4386-5845-9047-D2E50BE5B9DF}" destId="{BF1A72C0-4F23-214E-B2C0-EC3432C35438}" srcOrd="0" destOrd="0" presId="urn:microsoft.com/office/officeart/2005/8/layout/cycle1"/>
    <dgm:cxn modelId="{3AD6C5C0-8952-1449-8123-6AEC3EE03A13}" type="presParOf" srcId="{974F300E-4386-5845-9047-D2E50BE5B9DF}" destId="{92DA8A36-05F4-4B4C-B207-6FB4CBC9688F}" srcOrd="1" destOrd="0" presId="urn:microsoft.com/office/officeart/2005/8/layout/cycle1"/>
    <dgm:cxn modelId="{FB31285A-A2EA-1B40-9740-0CEBB67FDEFA}" type="presParOf" srcId="{974F300E-4386-5845-9047-D2E50BE5B9DF}" destId="{2990F259-A510-7044-A15A-189FB55AE5CB}" srcOrd="2" destOrd="0" presId="urn:microsoft.com/office/officeart/2005/8/layout/cycle1"/>
    <dgm:cxn modelId="{8B4EF8F9-0F40-994C-9A04-B7D9D8D62B83}" type="presParOf" srcId="{974F300E-4386-5845-9047-D2E50BE5B9DF}" destId="{A7A1548F-03D0-7F43-8C4C-631804CE4126}" srcOrd="3" destOrd="0" presId="urn:microsoft.com/office/officeart/2005/8/layout/cycle1"/>
    <dgm:cxn modelId="{BE1068B8-EDA0-EF40-8984-5A7707A96F20}" type="presParOf" srcId="{974F300E-4386-5845-9047-D2E50BE5B9DF}" destId="{EAEA7D1D-8D8A-4A4B-812D-D24179AFED27}" srcOrd="4" destOrd="0" presId="urn:microsoft.com/office/officeart/2005/8/layout/cycle1"/>
    <dgm:cxn modelId="{0ECF964C-D21A-A647-BE94-8291D1441610}" type="presParOf" srcId="{974F300E-4386-5845-9047-D2E50BE5B9DF}" destId="{2257407E-2335-6E46-9533-50F1A4869162}" srcOrd="5" destOrd="0" presId="urn:microsoft.com/office/officeart/2005/8/layout/cycle1"/>
    <dgm:cxn modelId="{53890FBE-3859-8A4A-A9C3-2A8D0F39774C}" type="presParOf" srcId="{974F300E-4386-5845-9047-D2E50BE5B9DF}" destId="{3467B5D4-61EB-4C46-BB87-881C0920F2D1}" srcOrd="6" destOrd="0" presId="urn:microsoft.com/office/officeart/2005/8/layout/cycle1"/>
    <dgm:cxn modelId="{F7D950F7-89FF-2449-BC74-45C4067D22D3}" type="presParOf" srcId="{974F300E-4386-5845-9047-D2E50BE5B9DF}" destId="{2467F156-8EB3-F044-8664-8B186FD19D40}" srcOrd="7" destOrd="0" presId="urn:microsoft.com/office/officeart/2005/8/layout/cycle1"/>
    <dgm:cxn modelId="{38782C37-E319-D54D-8758-722846210509}" type="presParOf" srcId="{974F300E-4386-5845-9047-D2E50BE5B9DF}" destId="{DC85BF06-3190-2C49-B38C-CC01414F9567}" srcOrd="8" destOrd="0" presId="urn:microsoft.com/office/officeart/2005/8/layout/cycle1"/>
    <dgm:cxn modelId="{7AC6E8DE-8FDB-9240-9943-79E38D4B551F}" type="presParOf" srcId="{974F300E-4386-5845-9047-D2E50BE5B9DF}" destId="{818521AB-CB19-3245-AC47-32330EC1D05A}" srcOrd="9" destOrd="0" presId="urn:microsoft.com/office/officeart/2005/8/layout/cycle1"/>
    <dgm:cxn modelId="{81540C42-372B-B741-913B-B2BF4373824D}" type="presParOf" srcId="{974F300E-4386-5845-9047-D2E50BE5B9DF}" destId="{A85B6194-0CD3-0046-9C07-12EA626BEFA3}" srcOrd="10" destOrd="0" presId="urn:microsoft.com/office/officeart/2005/8/layout/cycle1"/>
    <dgm:cxn modelId="{4FD7C937-7C62-D84C-94B7-062CD960D818}" type="presParOf" srcId="{974F300E-4386-5845-9047-D2E50BE5B9DF}" destId="{76EDA6DC-5A32-7640-86D9-A3D1F65AC2D3}" srcOrd="11" destOrd="0" presId="urn:microsoft.com/office/officeart/2005/8/layout/cycle1"/>
    <dgm:cxn modelId="{0DE5E709-93C8-0144-9969-A6B48077A8F7}" type="presParOf" srcId="{974F300E-4386-5845-9047-D2E50BE5B9DF}" destId="{5FEB966B-5E78-494C-B5A1-6F18B3A362B7}" srcOrd="12" destOrd="0" presId="urn:microsoft.com/office/officeart/2005/8/layout/cycle1"/>
    <dgm:cxn modelId="{366F35E4-DFCD-4E40-9ACB-A59CC3E98078}" type="presParOf" srcId="{974F300E-4386-5845-9047-D2E50BE5B9DF}" destId="{9BE0E30D-6CC1-3143-BC4A-4FF2C5039316}" srcOrd="13" destOrd="0" presId="urn:microsoft.com/office/officeart/2005/8/layout/cycle1"/>
    <dgm:cxn modelId="{D79EE13E-3324-994E-846B-702309CEE24C}" type="presParOf" srcId="{974F300E-4386-5845-9047-D2E50BE5B9DF}" destId="{37E24780-EDFC-1D4D-B756-C90BE821441B}" srcOrd="14" destOrd="0" presId="urn:microsoft.com/office/officeart/2005/8/layout/cycle1"/>
    <dgm:cxn modelId="{EDB65BFD-1E20-D04E-BED0-01B5EA459965}" type="presParOf" srcId="{974F300E-4386-5845-9047-D2E50BE5B9DF}" destId="{788B510C-5C6F-7E4F-BD2A-4B0F37349509}" srcOrd="15" destOrd="0" presId="urn:microsoft.com/office/officeart/2005/8/layout/cycle1"/>
    <dgm:cxn modelId="{929BED23-CEFD-4642-8022-EDA7E8D76BA8}" type="presParOf" srcId="{974F300E-4386-5845-9047-D2E50BE5B9DF}" destId="{BF6C208F-01F8-574D-980A-D40F886CF760}" srcOrd="16" destOrd="0" presId="urn:microsoft.com/office/officeart/2005/8/layout/cycle1"/>
    <dgm:cxn modelId="{6F4E873E-2563-CA47-91B9-86A721AEFC4C}" type="presParOf" srcId="{974F300E-4386-5845-9047-D2E50BE5B9DF}" destId="{DAE7F6D9-575B-6C47-9F2C-6177EB4BA541}" srcOrd="17" destOrd="0" presId="urn:microsoft.com/office/officeart/2005/8/layout/cycle1"/>
    <dgm:cxn modelId="{54E42C63-AA5D-EC4A-846C-7F474D2F7FD0}" type="presParOf" srcId="{974F300E-4386-5845-9047-D2E50BE5B9DF}" destId="{3AD74439-13B4-6B4C-A74C-96BE28333D49}" srcOrd="18" destOrd="0" presId="urn:microsoft.com/office/officeart/2005/8/layout/cycle1"/>
    <dgm:cxn modelId="{4BD23D62-5A1A-F147-883B-39E74B5DFDB8}" type="presParOf" srcId="{974F300E-4386-5845-9047-D2E50BE5B9DF}" destId="{B4CE740F-E5F8-1040-9068-3C0CA6A81D60}" srcOrd="19" destOrd="0" presId="urn:microsoft.com/office/officeart/2005/8/layout/cycle1"/>
    <dgm:cxn modelId="{51FDD885-D6D8-4A47-BF84-1C4EAC741361}" type="presParOf" srcId="{974F300E-4386-5845-9047-D2E50BE5B9DF}" destId="{7D368AA8-A897-6A44-B2ED-5420DBBF55CD}" srcOrd="20" destOrd="0" presId="urn:microsoft.com/office/officeart/2005/8/layout/cycle1"/>
    <dgm:cxn modelId="{50402E6F-F179-9A49-9C62-5458247B0DDC}" type="presParOf" srcId="{974F300E-4386-5845-9047-D2E50BE5B9DF}" destId="{256A8A82-B1CB-EF43-AB66-A3D1C8A54B59}" srcOrd="21" destOrd="0" presId="urn:microsoft.com/office/officeart/2005/8/layout/cycle1"/>
    <dgm:cxn modelId="{E4C49FEC-E3CB-0440-96D4-5979E8976796}" type="presParOf" srcId="{974F300E-4386-5845-9047-D2E50BE5B9DF}" destId="{36444405-91CC-BC45-909E-8AE477F1EC7C}" srcOrd="22" destOrd="0" presId="urn:microsoft.com/office/officeart/2005/8/layout/cycle1"/>
    <dgm:cxn modelId="{AD645A93-6119-9D43-8AE9-544BFB93D0B7}" type="presParOf" srcId="{974F300E-4386-5845-9047-D2E50BE5B9DF}" destId="{0EBEA1BD-8C57-A847-A4A1-BD492A397D4A}" srcOrd="23" destOrd="0" presId="urn:microsoft.com/office/officeart/2005/8/layout/cycle1"/>
    <dgm:cxn modelId="{4E80C675-FB88-1145-A692-0379664C3970}" type="presParOf" srcId="{974F300E-4386-5845-9047-D2E50BE5B9DF}" destId="{A1257670-91AA-B74E-AFCB-48382C466D43}" srcOrd="24" destOrd="0" presId="urn:microsoft.com/office/officeart/2005/8/layout/cycle1"/>
    <dgm:cxn modelId="{FF94544F-D867-6042-BAD6-B9445A73F8CB}" type="presParOf" srcId="{974F300E-4386-5845-9047-D2E50BE5B9DF}" destId="{19DCBC3D-EF34-4444-B52C-E59D1C44CC9D}" srcOrd="25" destOrd="0" presId="urn:microsoft.com/office/officeart/2005/8/layout/cycle1"/>
    <dgm:cxn modelId="{153B0649-6105-F34A-96E0-AA212BE954D1}" type="presParOf" srcId="{974F300E-4386-5845-9047-D2E50BE5B9DF}" destId="{CDA9BE8C-41E5-BF45-BAB4-5B91BDDEFF8D}" srcOrd="26" destOrd="0" presId="urn:microsoft.com/office/officeart/2005/8/layout/cycle1"/>
    <dgm:cxn modelId="{35365317-7BBE-A84D-9A56-627B1AD5A7CB}" type="presParOf" srcId="{974F300E-4386-5845-9047-D2E50BE5B9DF}" destId="{731680F6-F070-374C-97C4-FB0156E03231}" srcOrd="27" destOrd="0" presId="urn:microsoft.com/office/officeart/2005/8/layout/cycle1"/>
    <dgm:cxn modelId="{785BA1CE-5D87-9642-B8DA-D3A4A322CF6F}" type="presParOf" srcId="{974F300E-4386-5845-9047-D2E50BE5B9DF}" destId="{12C576B8-5B2D-B04B-98C4-29D5E499FD83}" srcOrd="28" destOrd="0" presId="urn:microsoft.com/office/officeart/2005/8/layout/cycle1"/>
    <dgm:cxn modelId="{8EB9E922-20BE-FD49-A9BA-0D1379729B4C}" type="presParOf" srcId="{974F300E-4386-5845-9047-D2E50BE5B9DF}" destId="{C4FE94AE-AFAE-8743-9525-171FDA850E0F}" srcOrd="29" destOrd="0" presId="urn:microsoft.com/office/officeart/2005/8/layout/cycle1"/>
    <dgm:cxn modelId="{A6169FFE-6725-254A-96AB-10B6ED4908C9}" type="presParOf" srcId="{974F300E-4386-5845-9047-D2E50BE5B9DF}" destId="{FBD4D212-3E98-9843-8795-297F9EDDD657}" srcOrd="30" destOrd="0" presId="urn:microsoft.com/office/officeart/2005/8/layout/cycle1"/>
    <dgm:cxn modelId="{9A50C713-B8F0-304D-A1FA-5B800EE059C1}" type="presParOf" srcId="{974F300E-4386-5845-9047-D2E50BE5B9DF}" destId="{54CDBF4B-9D09-3242-A1D5-0506BD1712C5}" srcOrd="31" destOrd="0" presId="urn:microsoft.com/office/officeart/2005/8/layout/cycle1"/>
    <dgm:cxn modelId="{F2CD5845-E2EB-1445-A150-D4376F49574A}" type="presParOf" srcId="{974F300E-4386-5845-9047-D2E50BE5B9DF}" destId="{49452468-AA65-834B-B75D-72A0A7810E13}" srcOrd="32" destOrd="0" presId="urn:microsoft.com/office/officeart/2005/8/layout/cycle1"/>
    <dgm:cxn modelId="{2136A751-F20A-EB45-AD50-F4F1B9B05CEC}" type="presParOf" srcId="{974F300E-4386-5845-9047-D2E50BE5B9DF}" destId="{B0C742D0-6463-FF41-BE88-36D0AF1ED5D5}" srcOrd="33" destOrd="0" presId="urn:microsoft.com/office/officeart/2005/8/layout/cycle1"/>
    <dgm:cxn modelId="{68D2175F-E1E9-8842-BF45-DD32955A6EE9}" type="presParOf" srcId="{974F300E-4386-5845-9047-D2E50BE5B9DF}" destId="{CE064FAD-9527-C04A-986D-ADE7F29D4AAF}" srcOrd="34" destOrd="0" presId="urn:microsoft.com/office/officeart/2005/8/layout/cycle1"/>
    <dgm:cxn modelId="{62AD7F3D-B575-FC42-9465-39F07E8128E6}"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8/24/22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5E424-0F86-D94B-B474-EF88B00B12F1}" type="slidenum">
              <a:rPr lang="en-US" sz="1200">
                <a:solidFill>
                  <a:srgbClr val="000000"/>
                </a:solidFill>
              </a:rPr>
              <a:pPr eaLnBrk="1" hangingPunct="1"/>
              <a:t>1</a:t>
            </a:fld>
            <a:endParaRPr lang="en-US" sz="120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5955"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Follow the arrows as they link together the gospels of MATTHEW, MARK and LUKE.  Again…you</a:t>
            </a:r>
            <a:r>
              <a:rPr lang="fr-FR" altLang="ja-JP" b="1">
                <a:latin typeface="Times" charset="0"/>
                <a:cs typeface="ＭＳ Ｐゴシック" charset="0"/>
              </a:rPr>
              <a:t>'</a:t>
            </a:r>
            <a:r>
              <a:rPr lang="en-US" altLang="ja-JP" b="1">
                <a:latin typeface="Times" charset="0"/>
                <a:cs typeface="ＭＳ Ｐゴシック"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1">
                <a:latin typeface="Times"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endParaRPr lang="en-US" b="1">
              <a:latin typeface="Times"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800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Each of the Gospels say things that the others don</a:t>
            </a:r>
            <a:r>
              <a:rPr lang="fr-FR" altLang="ja-JP" b="1">
                <a:latin typeface="Times" charset="0"/>
                <a:cs typeface="ＭＳ Ｐゴシック" charset="0"/>
              </a:rPr>
              <a:t>'</a:t>
            </a:r>
            <a:r>
              <a:rPr lang="en-US" altLang="ja-JP" b="1">
                <a:latin typeface="Times" charset="0"/>
                <a:cs typeface="ＭＳ Ｐゴシック" charset="0"/>
              </a:rPr>
              <a:t>t... </a:t>
            </a:r>
          </a:p>
          <a:p>
            <a:pPr eaLnBrk="1" hangingPunct="1"/>
            <a:r>
              <a:rPr lang="en-US" b="1">
                <a:latin typeface="Times" charset="0"/>
                <a:cs typeface="ＭＳ Ｐゴシック" charset="0"/>
              </a:rPr>
              <a:t>////    MATTHEW was believed by the early church to have written first...</a:t>
            </a:r>
          </a:p>
          <a:p>
            <a:pPr eaLnBrk="1" hangingPunct="1"/>
            <a:r>
              <a:rPr lang="en-US" b="1">
                <a:latin typeface="Times" charset="0"/>
                <a:cs typeface="ＭＳ Ｐゴシック" charset="0"/>
              </a:rPr>
              <a:t>////    MARK shares a lot of material with Matthew, such as Christ</a:t>
            </a:r>
            <a:r>
              <a:rPr lang="fr-FR" altLang="ja-JP" b="1">
                <a:latin typeface="Times" charset="0"/>
                <a:cs typeface="ＭＳ Ｐゴシック" charset="0"/>
              </a:rPr>
              <a:t>'</a:t>
            </a:r>
            <a:r>
              <a:rPr lang="en-US" altLang="ja-JP" b="1">
                <a:latin typeface="Times" charset="0"/>
                <a:cs typeface="ＭＳ Ｐゴシック" charset="0"/>
              </a:rPr>
              <a:t>s baptism and supper...</a:t>
            </a:r>
          </a:p>
          <a:p>
            <a:pPr eaLnBrk="1" hangingPunct="1"/>
            <a:r>
              <a:rPr lang="en-US" b="1">
                <a:latin typeface="Times" charset="0"/>
                <a:cs typeface="ＭＳ Ｐゴシック" charset="0"/>
              </a:rPr>
              <a:t>////    LUKE also has much overlap with Matthew and Mark, such as Christ</a:t>
            </a:r>
            <a:r>
              <a:rPr lang="fr-FR" altLang="ja-JP" b="1">
                <a:latin typeface="Times" charset="0"/>
                <a:cs typeface="ＭＳ Ｐゴシック" charset="0"/>
              </a:rPr>
              <a:t>'</a:t>
            </a:r>
            <a:r>
              <a:rPr lang="en-US" altLang="ja-JP" b="1">
                <a:latin typeface="Times" charset="0"/>
                <a:cs typeface="ＭＳ Ｐゴシック" charset="0"/>
              </a:rPr>
              <a:t>s baptism and supper—but only Matthew and Luke record Christ</a:t>
            </a:r>
            <a:r>
              <a:rPr lang="fr-FR" altLang="ja-JP" b="1">
                <a:latin typeface="Times" charset="0"/>
                <a:cs typeface="ＭＳ Ｐゴシック" charset="0"/>
              </a:rPr>
              <a:t>'</a:t>
            </a:r>
            <a:r>
              <a:rPr lang="en-US" altLang="ja-JP" b="1">
                <a:latin typeface="Times" charset="0"/>
                <a:cs typeface="ＭＳ Ｐゴシック" charset="0"/>
              </a:rPr>
              <a:t>s birth and genealogy.  However, the fourth… </a:t>
            </a:r>
          </a:p>
          <a:p>
            <a:pPr eaLnBrk="1" hangingPunct="1"/>
            <a:r>
              <a:rPr lang="en-US" b="1">
                <a:latin typeface="Times" charset="0"/>
                <a:cs typeface="ＭＳ Ｐゴシック" charset="0"/>
              </a:rPr>
              <a:t>////   JOHN, stands alone in terms of its material.  Only 8% of it repeats stories from the others—such as the feeding of the 5000, and, of course, His death and resurrection.</a:t>
            </a:r>
          </a:p>
          <a:p>
            <a:pPr eaLnBrk="1" hangingPunct="1"/>
            <a:r>
              <a:rPr lang="en-US" b="1">
                <a:latin typeface="Times" charset="0"/>
                <a:cs typeface="ＭＳ Ｐゴシック" charset="0"/>
              </a:rPr>
              <a:t>////  But the remaining 91% of JOHN you will find only in JOHN.</a:t>
            </a:r>
          </a:p>
          <a:p>
            <a:pPr eaLnBrk="1" hangingPunct="1"/>
            <a:endParaRPr lang="en-US" b="1">
              <a:latin typeface="Times"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8646722-C0D6-D24B-AFF7-186AD66F55F6}" type="slidenum">
              <a:rPr lang="en-US" sz="1200">
                <a:solidFill>
                  <a:srgbClr val="000000"/>
                </a:solidFill>
              </a:rPr>
              <a:pPr eaLnBrk="1" hangingPunct="1"/>
              <a:t>12</a:t>
            </a:fld>
            <a:endParaRPr lang="en-US" sz="1200">
              <a:solidFill>
                <a:srgbClr val="000000"/>
              </a:solidFill>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D43879F-F4E8-A842-9B1E-263B152E2E0C}" type="slidenum">
              <a:rPr lang="en-US" sz="1200">
                <a:solidFill>
                  <a:srgbClr val="000000"/>
                </a:solidFill>
              </a:rPr>
              <a:pPr eaLnBrk="1" hangingPunct="1"/>
              <a:t>13</a:t>
            </a:fld>
            <a:endParaRPr lang="en-US" sz="1200">
              <a:solidFill>
                <a:srgbClr val="000000"/>
              </a:solidFill>
            </a:endParaRPr>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B8B9BA5-0F69-6C42-845D-F7360D8D8B26}" type="slidenum">
              <a:rPr lang="en-US" sz="1200">
                <a:solidFill>
                  <a:srgbClr val="000000"/>
                </a:solidFill>
              </a:rPr>
              <a:pPr eaLnBrk="1" hangingPunct="1"/>
              <a:t>14</a:t>
            </a:fld>
            <a:endParaRPr lang="en-US" sz="1200">
              <a:solidFill>
                <a:srgbClr val="000000"/>
              </a:solidFill>
            </a:endParaRPr>
          </a:p>
        </p:txBody>
      </p:sp>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B2BB75A-BA53-1E47-B903-13D852D69D88}" type="slidenum">
              <a:rPr lang="en-US" sz="1200">
                <a:solidFill>
                  <a:srgbClr val="000000"/>
                </a:solidFill>
              </a:rPr>
              <a:pPr eaLnBrk="1" hangingPunct="1"/>
              <a:t>15</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05D7965-4482-6B45-8028-C62FD5BBBF9E}" type="slidenum">
              <a:rPr lang="en-US" sz="1200">
                <a:solidFill>
                  <a:srgbClr val="000000"/>
                </a:solidFill>
              </a:rPr>
              <a:pPr eaLnBrk="1" hangingPunct="1"/>
              <a:t>16</a:t>
            </a:fld>
            <a:endParaRPr lang="en-US" sz="1200">
              <a:solidFill>
                <a:srgbClr val="000000"/>
              </a:solidFill>
            </a:endParaRPr>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B44237-2B5D-1F42-AF74-80FA36E3F87B}" type="slidenum">
              <a:rPr lang="en-US" sz="1200">
                <a:solidFill>
                  <a:srgbClr val="000000"/>
                </a:solidFill>
              </a:rPr>
              <a:pPr eaLnBrk="1" hangingPunct="1"/>
              <a:t>17</a:t>
            </a:fld>
            <a:endParaRPr lang="en-US" sz="1200">
              <a:solidFill>
                <a:srgbClr val="000000"/>
              </a:solidFill>
            </a:endParaRPr>
          </a:p>
        </p:txBody>
      </p:sp>
      <p:sp>
        <p:nvSpPr>
          <p:cNvPr id="140290"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0291"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CD21A2-A7F6-8E48-B387-F16743672D91}" type="slidenum">
              <a:rPr lang="en-US" sz="1200">
                <a:solidFill>
                  <a:srgbClr val="000000"/>
                </a:solidFill>
              </a:rPr>
              <a:pPr eaLnBrk="1" hangingPunct="1"/>
              <a:t>18</a:t>
            </a:fld>
            <a:endParaRPr lang="en-US" sz="1200">
              <a:solidFill>
                <a:srgbClr val="000000"/>
              </a:solidFill>
            </a:endParaRPr>
          </a:p>
        </p:txBody>
      </p:sp>
      <p:sp>
        <p:nvSpPr>
          <p:cNvPr id="142338"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2339"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4438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a:spcBef>
                <a:spcPct val="0"/>
              </a:spcBef>
            </a:pPr>
            <a:r>
              <a:rPr lang="en-US" b="1">
                <a:latin typeface="Times"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a:latin typeface="Times" charset="0"/>
                <a:cs typeface="ＭＳ Ｐゴシック" charset="0"/>
              </a:rPr>
              <a:t>////	MATTHEW…composed sometime during the A.D. 40s…</a:t>
            </a:r>
          </a:p>
          <a:p>
            <a:pPr>
              <a:spcBef>
                <a:spcPct val="0"/>
              </a:spcBef>
            </a:pPr>
            <a:r>
              <a:rPr lang="en-US" b="1">
                <a:latin typeface="Times" charset="0"/>
                <a:cs typeface="ＭＳ Ｐゴシック" charset="0"/>
              </a:rPr>
              <a:t>////	LUKE is suggested as next, between the years A.D. 57 and 59 A.D…</a:t>
            </a:r>
          </a:p>
          <a:p>
            <a:pPr>
              <a:spcBef>
                <a:spcPct val="0"/>
              </a:spcBef>
            </a:pPr>
            <a:r>
              <a:rPr lang="en-US" b="1">
                <a:latin typeface="Times" charset="0"/>
                <a:cs typeface="ＭＳ Ｐゴシック" charset="0"/>
              </a:rPr>
              <a:t>////	Mark…in the next decade…between 64 and 68…</a:t>
            </a:r>
          </a:p>
          <a:p>
            <a:pPr>
              <a:spcBef>
                <a:spcPct val="0"/>
              </a:spcBef>
            </a:pPr>
            <a:r>
              <a:rPr lang="en-US" b="1">
                <a:latin typeface="Times" charset="0"/>
                <a:cs typeface="ＭＳ Ｐゴシック" charset="0"/>
              </a:rPr>
              <a:t>////	and finally…John</a:t>
            </a:r>
            <a:r>
              <a:rPr lang="ja-JP" altLang="en-US" b="1">
                <a:latin typeface="Times" charset="0"/>
                <a:cs typeface="ＭＳ Ｐゴシック" charset="0"/>
              </a:rPr>
              <a:t>’</a:t>
            </a:r>
            <a:r>
              <a:rPr lang="en-US" altLang="ja-JP" b="1">
                <a:latin typeface="Times"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523237-EF1C-2049-9110-3FD712031CDD}" type="slidenum">
              <a:rPr lang="en-US" sz="1200">
                <a:solidFill>
                  <a:srgbClr val="000000"/>
                </a:solidFill>
              </a:rPr>
              <a:pPr eaLnBrk="1" hangingPunct="1"/>
              <a:t>2</a:t>
            </a:fld>
            <a:endParaRPr lang="en-US" sz="1200">
              <a:solidFill>
                <a:srgbClr val="000000"/>
              </a:solidFill>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B03110-60CA-BF4D-A67F-9708B84E6839}" type="slidenum">
              <a:rPr lang="en-US" sz="1200">
                <a:solidFill>
                  <a:srgbClr val="000000"/>
                </a:solidFill>
              </a:rPr>
              <a:pPr eaLnBrk="1" hangingPunct="1"/>
              <a:t>20</a:t>
            </a:fld>
            <a:endParaRPr lang="en-US" sz="1200">
              <a:solidFill>
                <a:srgbClr val="000000"/>
              </a:solidFill>
            </a:endParaRPr>
          </a:p>
        </p:txBody>
      </p:sp>
      <p:sp>
        <p:nvSpPr>
          <p:cNvPr id="146434"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6435"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44035E-7362-4B42-9103-9C95BFEA7044}" type="slidenum">
              <a:rPr lang="en-US" sz="1200">
                <a:solidFill>
                  <a:srgbClr val="000000"/>
                </a:solidFill>
              </a:rPr>
              <a:pPr eaLnBrk="1" hangingPunct="1"/>
              <a:t>21</a:t>
            </a:fld>
            <a:endParaRPr lang="en-US" sz="1200">
              <a:solidFill>
                <a:srgbClr val="000000"/>
              </a:solidFill>
            </a:endParaRPr>
          </a:p>
        </p:txBody>
      </p:sp>
      <p:sp>
        <p:nvSpPr>
          <p:cNvPr id="14848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8483"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FF713A-AB97-D545-8057-FB65248F1BDB}" type="slidenum">
              <a:rPr lang="en-US" sz="1200">
                <a:solidFill>
                  <a:srgbClr val="000000"/>
                </a:solidFill>
              </a:rPr>
              <a:pPr eaLnBrk="1" hangingPunct="1"/>
              <a:t>22</a:t>
            </a:fld>
            <a:endParaRPr lang="en-US" sz="1200">
              <a:solidFill>
                <a:srgbClr val="000000"/>
              </a:solidFill>
            </a:endParaRPr>
          </a:p>
        </p:txBody>
      </p:sp>
      <p:sp>
        <p:nvSpPr>
          <p:cNvPr id="150530"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0531"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0DE1A1-EE89-6D4C-B650-717DEB522169}" type="slidenum">
              <a:rPr lang="en-US" sz="1200">
                <a:solidFill>
                  <a:srgbClr val="000000"/>
                </a:solidFill>
              </a:rPr>
              <a:pPr eaLnBrk="1" hangingPunct="1"/>
              <a:t>23</a:t>
            </a:fld>
            <a:endParaRPr lang="en-US" sz="1200">
              <a:solidFill>
                <a:srgbClr val="000000"/>
              </a:solidFill>
            </a:endParaRPr>
          </a:p>
        </p:txBody>
      </p:sp>
      <p:sp>
        <p:nvSpPr>
          <p:cNvPr id="152578"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2579"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2C2F27-6DEA-AC49-BE36-029B100278D8}" type="slidenum">
              <a:rPr lang="en-US" sz="1200">
                <a:solidFill>
                  <a:srgbClr val="000000"/>
                </a:solidFill>
              </a:rPr>
              <a:pPr eaLnBrk="1" hangingPunct="1"/>
              <a:t>24</a:t>
            </a:fld>
            <a:endParaRPr lang="en-US" sz="1200">
              <a:solidFill>
                <a:srgbClr val="000000"/>
              </a:solidFill>
            </a:endParaRPr>
          </a:p>
        </p:txBody>
      </p:sp>
      <p:sp>
        <p:nvSpPr>
          <p:cNvPr id="154626"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4627"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687FC9-436F-A844-BDB2-4C17F6587E5F}" type="slidenum">
              <a:rPr lang="en-US" sz="1200">
                <a:solidFill>
                  <a:srgbClr val="000000"/>
                </a:solidFill>
              </a:rPr>
              <a:pPr eaLnBrk="1" hangingPunct="1"/>
              <a:t>25</a:t>
            </a:fld>
            <a:endParaRPr lang="en-US" sz="1200">
              <a:solidFill>
                <a:srgbClr val="000000"/>
              </a:solidFill>
            </a:endParaRPr>
          </a:p>
        </p:txBody>
      </p:sp>
      <p:sp>
        <p:nvSpPr>
          <p:cNvPr id="15667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6675"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4579B1-DCE4-A248-AF86-90AF6396412D}" type="slidenum">
              <a:rPr lang="en-US" sz="1200">
                <a:solidFill>
                  <a:srgbClr val="000000"/>
                </a:solidFill>
              </a:rPr>
              <a:pPr eaLnBrk="1" hangingPunct="1"/>
              <a:t>26</a:t>
            </a:fld>
            <a:endParaRPr lang="en-US" sz="1200">
              <a:solidFill>
                <a:srgbClr val="000000"/>
              </a:solidFill>
            </a:endParaRPr>
          </a:p>
        </p:txBody>
      </p:sp>
      <p:sp>
        <p:nvSpPr>
          <p:cNvPr id="15872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8723"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C21B18-C80C-6648-8431-A3C4C61094DE}" type="slidenum">
              <a:rPr lang="en-US" sz="1200">
                <a:solidFill>
                  <a:srgbClr val="000000"/>
                </a:solidFill>
              </a:rPr>
              <a:pPr eaLnBrk="1" hangingPunct="1"/>
              <a:t>27</a:t>
            </a:fld>
            <a:endParaRPr lang="en-US" sz="1200">
              <a:solidFill>
                <a:srgbClr val="000000"/>
              </a:solidFill>
            </a:endParaRPr>
          </a:p>
        </p:txBody>
      </p:sp>
      <p:sp>
        <p:nvSpPr>
          <p:cNvPr id="16077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0771"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49997A-C444-834F-BDA1-2A6EA169D62F}" type="slidenum">
              <a:rPr lang="en-US" sz="1200">
                <a:solidFill>
                  <a:srgbClr val="000000"/>
                </a:solidFill>
                <a:latin typeface="Calibri" charset="0"/>
              </a:rPr>
              <a:pPr eaLnBrk="1" hangingPunct="1"/>
              <a:t>37</a:t>
            </a:fld>
            <a:endParaRPr lang="en-US" sz="1200">
              <a:solidFill>
                <a:srgbClr val="000000"/>
              </a:solidFill>
              <a:latin typeface="Calibri" charset="0"/>
            </a:endParaRPr>
          </a:p>
        </p:txBody>
      </p:sp>
      <p:sp>
        <p:nvSpPr>
          <p:cNvPr id="169986" name="AutoShape 2"/>
          <p:cNvSpPr>
            <a:spLocks noGrp="1" noRot="1" noChangeAspect="1" noChangeArrowheads="1" noTextEdit="1"/>
          </p:cNvSpPr>
          <p:nvPr>
            <p:ph type="sldImg"/>
          </p:nvPr>
        </p:nvSpPr>
        <p:spPr bwMode="auto">
          <a:xfrm>
            <a:off x="841375" y="241300"/>
            <a:ext cx="5233988" cy="39258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bwMode="auto">
          <a:xfrm>
            <a:off x="396875" y="4305300"/>
            <a:ext cx="5988050" cy="41846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112713" indent="-112713" defTabSz="1020763" eaLnBrk="1" hangingPunct="1">
              <a:spcBef>
                <a:spcPct val="0"/>
              </a:spcBef>
            </a:pPr>
            <a:r>
              <a:rPr lang="en-US">
                <a:latin typeface="Times New Roman" charset="0"/>
                <a:cs typeface="ＭＳ Ｐゴシック" charset="0"/>
              </a:rPr>
              <a:t>Christ</a:t>
            </a:r>
            <a:r>
              <a:rPr lang="fr-FR" altLang="ja-JP">
                <a:latin typeface="Times New Roman" charset="0"/>
                <a:cs typeface="ＭＳ Ｐゴシック" charset="0"/>
              </a:rPr>
              <a:t>'</a:t>
            </a:r>
            <a:r>
              <a:rPr lang="en-US">
                <a:latin typeface="Times New Roman"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4AD98D-8D96-2144-8B91-5524E4DD6C4E}" type="slidenum">
              <a:rPr lang="en-US" sz="1200">
                <a:solidFill>
                  <a:srgbClr val="000000"/>
                </a:solidFill>
                <a:latin typeface="Calibri" charset="0"/>
              </a:rPr>
              <a:pPr eaLnBrk="1" hangingPunct="1"/>
              <a:t>38</a:t>
            </a:fld>
            <a:endParaRPr lang="en-US" sz="1200">
              <a:solidFill>
                <a:srgbClr val="000000"/>
              </a:solidFill>
              <a:latin typeface="Calibri" charset="0"/>
            </a:endParaRPr>
          </a:p>
        </p:txBody>
      </p:sp>
      <p:sp>
        <p:nvSpPr>
          <p:cNvPr id="17203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114286-5076-5D46-BD97-A7454F5A14A1}" type="slidenum">
              <a:rPr lang="en-US" sz="1200">
                <a:solidFill>
                  <a:srgbClr val="000000"/>
                </a:solidFill>
              </a:rPr>
              <a:pPr eaLnBrk="1" hangingPunct="1"/>
              <a:t>3</a:t>
            </a:fld>
            <a:endParaRPr lang="en-US" sz="1200">
              <a:solidFill>
                <a:srgbClr val="000000"/>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514EB1-6817-4D46-B831-98327BA8230A}" type="slidenum">
              <a:rPr lang="en-US" sz="1200">
                <a:solidFill>
                  <a:srgbClr val="000000"/>
                </a:solidFill>
                <a:latin typeface="Calibri" charset="0"/>
              </a:rPr>
              <a:pPr eaLnBrk="1" hangingPunct="1"/>
              <a:t>39</a:t>
            </a:fld>
            <a:endParaRPr lang="en-US" sz="1200">
              <a:solidFill>
                <a:srgbClr val="000000"/>
              </a:solidFill>
              <a:latin typeface="Calibri"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a:p>
          <a:p>
            <a:r>
              <a:rPr lang="en-US"/>
              <a:t>Leviticus</a:t>
            </a:r>
            <a:r>
              <a:rPr lang="en-US" baseline="0"/>
              <a:t> 23 gives the order of three key feasts of Israel: • Passover, • Unleavened Bread, and • Firstfruits.</a:t>
            </a:r>
          </a:p>
          <a:p>
            <a:r>
              <a:rPr lang="en-US"/>
              <a:t>• But</a:t>
            </a:r>
            <a:r>
              <a:rPr lang="en-US" baseline="0"/>
              <a:t> h</a:t>
            </a:r>
            <a:r>
              <a:rPr lang="en-US"/>
              <a:t>ow</a:t>
            </a:r>
            <a:r>
              <a:rPr lang="en-US" baseline="0"/>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a:t>• The answer is that Galilean Jews celebrated Passover the day before • Judean Jews. Since his disciples were Galileans, Jesus naturally celebrated on their timetable. </a:t>
            </a:r>
          </a:p>
          <a:p>
            <a:endParaRPr lang="en-US" baseline="0"/>
          </a:p>
          <a:p>
            <a:r>
              <a:rPr lang="en-US" baseline="0"/>
              <a:t>The Feast of Unleavened Bread always began the day after Passover (Lev 23:5-6). Then Firstfruits followed sometime later on the first Sabbath after the first crops began to ripen (Lev 23:11).  It indicated that millions of additional sheafs would follow until the entire harvest came in at Pentecost. In AD 33, these three celebrations occurred one after another on three consecutive days! </a:t>
            </a:r>
          </a:p>
          <a:p>
            <a:endParaRPr lang="en-US" baseline="0"/>
          </a:p>
          <a:p>
            <a:r>
              <a:rPr lang="en-US" baseline="0"/>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endParaRPr lang="en-US"/>
          </a:p>
        </p:txBody>
      </p:sp>
      <p:sp>
        <p:nvSpPr>
          <p:cNvPr id="4" name="Slide Number Placeholder 3"/>
          <p:cNvSpPr>
            <a:spLocks noGrp="1"/>
          </p:cNvSpPr>
          <p:nvPr>
            <p:ph type="sldNum" sz="quarter" idx="10"/>
          </p:nvPr>
        </p:nvSpPr>
        <p:spPr/>
        <p:txBody>
          <a:bodyPr/>
          <a:lstStyle/>
          <a:p>
            <a:fld id="{D1D311A2-CC67-457E-8B87-1390BDD8269E}" type="slidenum">
              <a:rPr lang="en-US" altLang="en-US">
                <a:solidFill>
                  <a:prstClr val="black"/>
                </a:solidFill>
              </a:rPr>
              <a:pPr/>
              <a:t>40</a:t>
            </a:fld>
            <a:endParaRPr lang="en-US" altLang="en-US">
              <a:solidFill>
                <a:prstClr val="black"/>
              </a:solidFill>
            </a:endParaRPr>
          </a:p>
        </p:txBody>
      </p:sp>
    </p:spTree>
    <p:extLst>
      <p:ext uri="{BB962C8B-B14F-4D97-AF65-F5344CB8AC3E}">
        <p14:creationId xmlns:p14="http://schemas.microsoft.com/office/powerpoint/2010/main" val="90301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95AC187-DA62-9B42-B9E0-4730E097ED32}" type="slidenum">
              <a:rPr lang="en-US" sz="1200">
                <a:solidFill>
                  <a:srgbClr val="000000"/>
                </a:solidFill>
                <a:latin typeface="Arial" charset="0"/>
              </a:rPr>
              <a:pPr eaLnBrk="1" hangingPunct="1"/>
              <a:t>43</a:t>
            </a:fld>
            <a:endParaRPr lang="en-US" sz="1200">
              <a:solidFill>
                <a:srgbClr val="000000"/>
              </a:solidFill>
              <a:latin typeface="Arial" charset="0"/>
            </a:endParaRPr>
          </a:p>
        </p:txBody>
      </p:sp>
      <p:sp>
        <p:nvSpPr>
          <p:cNvPr id="17817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8179"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04E086-5147-7B47-A3BF-214B72481EE7}" type="slidenum">
              <a:rPr lang="en-US" sz="1200">
                <a:solidFill>
                  <a:srgbClr val="000000"/>
                </a:solidFill>
              </a:rPr>
              <a:pPr eaLnBrk="1" hangingPunct="1"/>
              <a:t>49</a:t>
            </a:fld>
            <a:endParaRPr lang="en-US" sz="1200">
              <a:solidFill>
                <a:srgbClr val="000000"/>
              </a:solidFill>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F97C65-2124-D848-96CA-4C4CD4EC2F57}" type="slidenum">
              <a:rPr lang="en-US" sz="1200">
                <a:solidFill>
                  <a:srgbClr val="000000"/>
                </a:solidFill>
              </a:rPr>
              <a:pPr eaLnBrk="1" hangingPunct="1"/>
              <a:t>50</a:t>
            </a:fld>
            <a:endParaRPr lang="en-US" sz="1200">
              <a:solidFill>
                <a:srgbClr val="000000"/>
              </a:solidFill>
            </a:endParaRPr>
          </a:p>
        </p:txBody>
      </p:sp>
      <p:sp>
        <p:nvSpPr>
          <p:cNvPr id="188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8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C30533-6571-344F-8CA8-A1E8EC9B7F8D}" type="slidenum">
              <a:rPr lang="en-US" sz="1200">
                <a:solidFill>
                  <a:srgbClr val="000000"/>
                </a:solidFill>
              </a:rPr>
              <a:pPr eaLnBrk="1" hangingPunct="1"/>
              <a:t>51</a:t>
            </a:fld>
            <a:endParaRPr lang="en-US" sz="1200">
              <a:solidFill>
                <a:srgbClr val="000000"/>
              </a:solidFill>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E45FCC-E6F8-9F4A-988C-75F095FA8105}" type="slidenum">
              <a:rPr lang="en-US" sz="1200">
                <a:solidFill>
                  <a:srgbClr val="000000"/>
                </a:solidFill>
                <a:latin typeface="Arial" charset="0"/>
              </a:rPr>
              <a:pPr eaLnBrk="1" hangingPunct="1"/>
              <a:t>52</a:t>
            </a:fld>
            <a:endParaRPr lang="en-US" sz="1200">
              <a:solidFill>
                <a:srgbClr val="000000"/>
              </a:solidFill>
              <a:latin typeface="Arial" charset="0"/>
            </a:endParaRPr>
          </a:p>
        </p:txBody>
      </p:sp>
      <p:sp>
        <p:nvSpPr>
          <p:cNvPr id="234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08BEB0-3FFD-1148-AD73-5FBAFFB06F23}" type="slidenum">
              <a:rPr lang="en-US" sz="1200">
                <a:solidFill>
                  <a:srgbClr val="000000"/>
                </a:solidFill>
              </a:rPr>
              <a:pPr eaLnBrk="1" hangingPunct="1"/>
              <a:t>4</a:t>
            </a:fld>
            <a:endParaRPr lang="en-US" sz="1200">
              <a:solidFill>
                <a:srgbClr val="000000"/>
              </a:solidFill>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5715"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Now comes that word that</a:t>
            </a:r>
            <a:r>
              <a:rPr lang="fr-FR" altLang="ja-JP" b="1">
                <a:latin typeface="Times" charset="0"/>
                <a:cs typeface="ＭＳ Ｐゴシック" charset="0"/>
              </a:rPr>
              <a:t>'</a:t>
            </a:r>
            <a:r>
              <a:rPr lang="en-US" altLang="ja-JP" b="1">
                <a:latin typeface="Times" charset="0"/>
                <a:cs typeface="ＭＳ Ｐゴシック" charset="0"/>
              </a:rPr>
              <a:t>s a strange one to many...</a:t>
            </a:r>
          </a:p>
          <a:p>
            <a:pPr eaLnBrk="1" hangingPunct="1"/>
            <a:r>
              <a:rPr lang="en-US" b="1">
                <a:latin typeface="Times" charset="0"/>
                <a:cs typeface="ＭＳ Ｐゴシック" charset="0"/>
              </a:rPr>
              <a:t>////	SYNOPTIC…meaning…</a:t>
            </a:r>
          </a:p>
          <a:p>
            <a:pPr eaLnBrk="1" hangingPunct="1"/>
            <a:r>
              <a:rPr lang="en-US" b="1">
                <a:latin typeface="Times" charset="0"/>
                <a:cs typeface="ＭＳ Ｐゴシック" charset="0"/>
              </a:rPr>
              <a:t>////	… </a:t>
            </a:r>
            <a:r>
              <a:rPr lang="ja-JP" altLang="en-US" b="1">
                <a:latin typeface="Times" charset="0"/>
                <a:cs typeface="ＭＳ Ｐゴシック" charset="0"/>
              </a:rPr>
              <a:t>“</a:t>
            </a:r>
            <a:r>
              <a:rPr lang="en-US" altLang="ja-JP" b="1">
                <a:latin typeface="Times" charset="0"/>
                <a:cs typeface="ＭＳ Ｐゴシック" charset="0"/>
              </a:rPr>
              <a:t>TO SEE TOGETHER</a:t>
            </a:r>
            <a:r>
              <a:rPr lang="ja-JP" altLang="en-US" b="1">
                <a:latin typeface="Times" charset="0"/>
                <a:cs typeface="ＭＳ Ｐゴシック" charset="0"/>
              </a:rPr>
              <a:t>”</a:t>
            </a:r>
            <a:r>
              <a:rPr lang="en-US" altLang="ja-JP" b="1">
                <a:latin typeface="Times" charset="0"/>
                <a:cs typeface="ＭＳ Ｐゴシック" charset="0"/>
              </a:rPr>
              <a:t>…add these words to that triangle shape on your study help.</a:t>
            </a:r>
          </a:p>
          <a:p>
            <a:pPr eaLnBrk="1" hangingPunct="1"/>
            <a:r>
              <a:rPr lang="en-US" b="1">
                <a:latin typeface="Times"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776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Each of the frames now gets its name... MATTHEW in the first...</a:t>
            </a:r>
          </a:p>
          <a:p>
            <a:r>
              <a:rPr lang="en-US" b="1">
                <a:latin typeface="Times" charset="0"/>
                <a:cs typeface="ＭＳ Ｐゴシック" charset="0"/>
              </a:rPr>
              <a:t>////	MARK, second...</a:t>
            </a:r>
          </a:p>
          <a:p>
            <a:r>
              <a:rPr lang="en-US" b="1">
                <a:latin typeface="Times" charset="0"/>
                <a:cs typeface="ＭＳ Ｐゴシック" charset="0"/>
              </a:rPr>
              <a:t>////	LUKE, third...and finally, the fourth… </a:t>
            </a:r>
          </a:p>
          <a:p>
            <a:r>
              <a:rPr lang="en-US" b="1">
                <a:latin typeface="Times" charset="0"/>
                <a:cs typeface="ＭＳ Ｐゴシック" charset="0"/>
              </a:rPr>
              <a:t>////	JOHN, the names of the Gospels in the order of their appearance in the New Testament canon...the official collection of Biblical writings.</a:t>
            </a:r>
          </a:p>
          <a:p>
            <a:endParaRPr lang="en-US" b="1">
              <a:latin typeface="Times"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9811"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normAutofit fontScale="85000" lnSpcReduction="20000"/>
          </a:bodyPr>
          <a:lstStyle/>
          <a:p>
            <a:r>
              <a:rPr lang="en-US" b="1">
                <a:latin typeface="Times" charset="0"/>
                <a:cs typeface="ＭＳ Ｐゴシック" charset="0"/>
              </a:rPr>
              <a:t>Now comes an idea endorsed by Biblical scholars around the world…having to do with the audiences TO WHICH each Gospel was written. </a:t>
            </a:r>
          </a:p>
          <a:p>
            <a:r>
              <a:rPr lang="en-US" b="1">
                <a:latin typeface="Times" charset="0"/>
                <a:cs typeface="ＭＳ Ｐゴシック" charset="0"/>
              </a:rPr>
              <a:t>For instance…</a:t>
            </a:r>
          </a:p>
          <a:p>
            <a:r>
              <a:rPr lang="en-US" b="1">
                <a:latin typeface="Times"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a:latin typeface="Times" charset="0"/>
                <a:cs typeface="ＭＳ Ｐゴシック"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a:latin typeface="Times" charset="0"/>
                <a:cs typeface="ＭＳ Ｐゴシック" charset="0"/>
              </a:rPr>
              <a:t>Also as the author of The Acts, Luke set down for all time a detailed account of the development of the early church and its wide-spread missionary ministries, to which he was a witness.</a:t>
            </a:r>
          </a:p>
          <a:p>
            <a:r>
              <a:rPr lang="en-US" b="1">
                <a:latin typeface="Times"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fr-FR" b="1">
                <a:latin typeface="Times" charset="0"/>
                <a:cs typeface="ＭＳ Ｐゴシック" charset="0"/>
              </a:rPr>
              <a:t>'</a:t>
            </a:r>
            <a:r>
              <a:rPr lang="en-US" b="1">
                <a:latin typeface="Times" charset="0"/>
                <a:cs typeface="ＭＳ Ｐゴシック" charset="0"/>
              </a:rPr>
              <a:t>s gospel, you are struck with the fact that his work carries with it a somewhat mystical quality, certainly not the quick, even terse recounting of facts as we find in Mark</a:t>
            </a:r>
            <a:r>
              <a:rPr lang="fr-FR" altLang="ja-JP" b="1">
                <a:latin typeface="Times" charset="0"/>
                <a:cs typeface="ＭＳ Ｐゴシック" charset="0"/>
              </a:rPr>
              <a:t>'</a:t>
            </a:r>
            <a:r>
              <a:rPr lang="en-US" altLang="ja-JP" b="1">
                <a:latin typeface="Times" charset="0"/>
                <a:cs typeface="ＭＳ Ｐゴシック" charset="0"/>
              </a:rPr>
              <a:t>s Gospel.  John</a:t>
            </a:r>
            <a:r>
              <a:rPr lang="fr-FR" altLang="ja-JP" b="1">
                <a:latin typeface="Times" charset="0"/>
                <a:cs typeface="ＭＳ Ｐゴシック" charset="0"/>
              </a:rPr>
              <a:t>'</a:t>
            </a:r>
            <a:r>
              <a:rPr lang="en-US" altLang="ja-JP" b="1">
                <a:latin typeface="Times"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a:latin typeface="Times"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1859"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Another question: How does each Gospel portray The Lord as a Man and as Immanuel, </a:t>
            </a:r>
            <a:r>
              <a:rPr lang="ja-JP" altLang="en-US" b="1">
                <a:latin typeface="Times" charset="0"/>
                <a:cs typeface="ＭＳ Ｐゴシック" charset="0"/>
              </a:rPr>
              <a:t>“</a:t>
            </a:r>
            <a:r>
              <a:rPr lang="en-US" altLang="ja-JP" b="1">
                <a:latin typeface="Times" charset="0"/>
                <a:cs typeface="ＭＳ Ｐゴシック" charset="0"/>
              </a:rPr>
              <a:t>God With Us?</a:t>
            </a:r>
            <a:r>
              <a:rPr lang="ja-JP" altLang="en-US" b="1">
                <a:latin typeface="Times" charset="0"/>
                <a:cs typeface="ＭＳ Ｐゴシック" charset="0"/>
              </a:rPr>
              <a:t>”</a:t>
            </a:r>
            <a:endParaRPr lang="en-US" altLang="ja-JP" b="1">
              <a:latin typeface="Times" charset="0"/>
              <a:cs typeface="ＭＳ Ｐゴシック" charset="0"/>
            </a:endParaRPr>
          </a:p>
          <a:p>
            <a:r>
              <a:rPr lang="en-US" b="1">
                <a:latin typeface="Times"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a:latin typeface="Times" charset="0"/>
                <a:cs typeface="ＭＳ Ｐゴシック" charset="0"/>
              </a:rPr>
              <a:t>////	For MARK...He is seen as the Servant of all...some say the Suffering Servant, and traditionally associated with an audience in Rome and among the widespread Roman world.</a:t>
            </a:r>
          </a:p>
          <a:p>
            <a:r>
              <a:rPr lang="en-US" b="1">
                <a:latin typeface="Times" charset="0"/>
                <a:cs typeface="ＭＳ Ｐゴシック" charset="0"/>
              </a:rPr>
              <a:t>////	LUKE sees Christ as the God-Man -- truly God and truly Man.  Luke shows the Gentiles that Christ is the perfect man to which they aspired.</a:t>
            </a:r>
          </a:p>
          <a:p>
            <a:r>
              <a:rPr lang="en-US" b="1">
                <a:latin typeface="Times" charset="0"/>
                <a:cs typeface="ＭＳ Ｐゴシック" charset="0"/>
              </a:rPr>
              <a:t>////	Finally, John</a:t>
            </a:r>
            <a:r>
              <a:rPr lang="fr-FR" altLang="ja-JP" b="1">
                <a:latin typeface="Times" charset="0"/>
                <a:cs typeface="ＭＳ Ｐゴシック" charset="0"/>
              </a:rPr>
              <a:t>'</a:t>
            </a:r>
            <a:r>
              <a:rPr lang="en-US" altLang="ja-JP" b="1">
                <a:latin typeface="Times"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390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Here is a last set of interesting ideas, with thanks to some anonymous believer who developed them years ago.  </a:t>
            </a:r>
          </a:p>
          <a:p>
            <a:r>
              <a:rPr lang="en-US" b="1">
                <a:latin typeface="Times" charset="0"/>
                <a:cs typeface="ＭＳ Ｐゴシック" charset="0"/>
              </a:rPr>
              <a:t>////	Call it </a:t>
            </a:r>
            <a:r>
              <a:rPr lang="ja-JP" altLang="en-US" b="1">
                <a:latin typeface="Times" charset="0"/>
                <a:cs typeface="ＭＳ Ｐゴシック" charset="0"/>
              </a:rPr>
              <a:t>“</a:t>
            </a:r>
            <a:r>
              <a:rPr lang="en-US" altLang="ja-JP" b="1">
                <a:latin typeface="Times" charset="0"/>
                <a:cs typeface="ＭＳ Ｐゴシック" charset="0"/>
              </a:rPr>
              <a:t>the message in a nutshell.</a:t>
            </a:r>
            <a:r>
              <a:rPr lang="ja-JP" altLang="en-US" b="1">
                <a:latin typeface="Times" charset="0"/>
                <a:cs typeface="ＭＳ Ｐゴシック" charset="0"/>
              </a:rPr>
              <a:t>”</a:t>
            </a:r>
            <a:r>
              <a:rPr lang="en-US" altLang="ja-JP" b="1">
                <a:latin typeface="Times" charset="0"/>
                <a:cs typeface="ＭＳ Ｐゴシック" charset="0"/>
              </a:rPr>
              <a:t>  Question: what is the one single word that might characterize the message of each Gospel?</a:t>
            </a:r>
          </a:p>
          <a:p>
            <a:r>
              <a:rPr lang="en-US" b="1">
                <a:latin typeface="Times" charset="0"/>
                <a:cs typeface="ＭＳ Ｐゴシック" charset="0"/>
              </a:rPr>
              <a:t>////	For MATTHEW...that book tells us what Jesus Christ SAID.</a:t>
            </a:r>
          </a:p>
          <a:p>
            <a:r>
              <a:rPr lang="en-US" b="1">
                <a:latin typeface="Times" charset="0"/>
                <a:cs typeface="ＭＳ Ｐゴシック" charset="0"/>
              </a:rPr>
              <a:t>////	MARK tells us what He DID.</a:t>
            </a:r>
          </a:p>
          <a:p>
            <a:r>
              <a:rPr lang="en-US" b="1">
                <a:latin typeface="Times" charset="0"/>
                <a:cs typeface="ＭＳ Ｐゴシック" charset="0"/>
              </a:rPr>
              <a:t>////	LUKE shows us clearly what the Messiah FELT.</a:t>
            </a:r>
          </a:p>
          <a:p>
            <a:r>
              <a:rPr lang="en-US" b="1">
                <a:latin typeface="Times" charset="0"/>
                <a:cs typeface="ＭＳ Ｐゴシック" charset="0"/>
              </a:rPr>
              <a:t>////	And JOHN, with enormous clarity, tells us what Christ MEANT!</a:t>
            </a:r>
          </a:p>
          <a:p>
            <a:r>
              <a:rPr lang="en-US" b="1">
                <a:latin typeface="Times" charset="0"/>
                <a:cs typeface="ＭＳ Ｐゴシック" charset="0"/>
              </a:rPr>
              <a:t>What he SAID...what He DID...what He FELT...and what He MEANT!</a:t>
            </a:r>
          </a:p>
          <a:p>
            <a:r>
              <a:rPr lang="en-US" b="1">
                <a:latin typeface="Times" charset="0"/>
                <a:cs typeface="ＭＳ Ｐゴシック" charset="0"/>
              </a:rPr>
              <a:t>These single-word ideas help us to tightly focus on the remarkable differences that exist among the Gospel writings.  For many Bible readers, such distinctives are unfamiliar territory.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81E12057-AD8A-FA44-8AE9-EA9D926CE364}" type="slidenum">
              <a:rPr lang="en-US"/>
              <a:pPr>
                <a:defRPr/>
              </a:pPr>
              <a:t>‹#›</a:t>
            </a:fld>
            <a:endParaRPr lang="en-US"/>
          </a:p>
        </p:txBody>
      </p:sp>
    </p:spTree>
    <p:extLst>
      <p:ext uri="{BB962C8B-B14F-4D97-AF65-F5344CB8AC3E}">
        <p14:creationId xmlns:p14="http://schemas.microsoft.com/office/powerpoint/2010/main" val="1772636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A3D843B9-C684-DA4A-A363-0612564F2B25}" type="slidenum">
              <a:rPr lang="en-US"/>
              <a:pPr>
                <a:defRPr/>
              </a:pPr>
              <a:t>‹#›</a:t>
            </a:fld>
            <a:endParaRPr lang="en-US"/>
          </a:p>
        </p:txBody>
      </p:sp>
    </p:spTree>
    <p:extLst>
      <p:ext uri="{BB962C8B-B14F-4D97-AF65-F5344CB8AC3E}">
        <p14:creationId xmlns:p14="http://schemas.microsoft.com/office/powerpoint/2010/main" val="235779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241B4785-F9AA-0246-A452-3E4F50E768AF}" type="slidenum">
              <a:rPr lang="en-US"/>
              <a:pPr>
                <a:defRPr/>
              </a:pPr>
              <a:t>‹#›</a:t>
            </a:fld>
            <a:endParaRPr lang="en-US"/>
          </a:p>
        </p:txBody>
      </p:sp>
    </p:spTree>
    <p:extLst>
      <p:ext uri="{BB962C8B-B14F-4D97-AF65-F5344CB8AC3E}">
        <p14:creationId xmlns:p14="http://schemas.microsoft.com/office/powerpoint/2010/main" val="91295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C99EEE6-44EC-314F-B465-6D5C322D38DC}" type="slidenum">
              <a:rPr lang="en-US"/>
              <a:pPr>
                <a:defRPr/>
              </a:pPr>
              <a:t>‹#›</a:t>
            </a:fld>
            <a:endParaRPr lang="en-US"/>
          </a:p>
        </p:txBody>
      </p:sp>
    </p:spTree>
    <p:extLst>
      <p:ext uri="{BB962C8B-B14F-4D97-AF65-F5344CB8AC3E}">
        <p14:creationId xmlns:p14="http://schemas.microsoft.com/office/powerpoint/2010/main" val="160694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BB686E-8820-6F42-971F-B7A3B2E446F4}" type="slidenum">
              <a:rPr lang="en-US"/>
              <a:pPr>
                <a:defRPr/>
              </a:pPr>
              <a:t>‹#›</a:t>
            </a:fld>
            <a:endParaRPr lang="en-US"/>
          </a:p>
        </p:txBody>
      </p:sp>
    </p:spTree>
    <p:extLst>
      <p:ext uri="{BB962C8B-B14F-4D97-AF65-F5344CB8AC3E}">
        <p14:creationId xmlns:p14="http://schemas.microsoft.com/office/powerpoint/2010/main" val="320672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5D3258A-7BFC-E845-9A16-D41945F19B70}" type="slidenum">
              <a:rPr lang="en-US"/>
              <a:pPr>
                <a:defRPr/>
              </a:pPr>
              <a:t>‹#›</a:t>
            </a:fld>
            <a:endParaRPr lang="en-US"/>
          </a:p>
        </p:txBody>
      </p:sp>
    </p:spTree>
    <p:extLst>
      <p:ext uri="{BB962C8B-B14F-4D97-AF65-F5344CB8AC3E}">
        <p14:creationId xmlns:p14="http://schemas.microsoft.com/office/powerpoint/2010/main" val="2667922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1F43ABE-CB0B-D546-84DF-E70EBDF67AF0}" type="slidenum">
              <a:rPr lang="en-US"/>
              <a:pPr>
                <a:defRPr/>
              </a:pPr>
              <a:t>‹#›</a:t>
            </a:fld>
            <a:endParaRPr lang="en-US"/>
          </a:p>
        </p:txBody>
      </p:sp>
    </p:spTree>
    <p:extLst>
      <p:ext uri="{BB962C8B-B14F-4D97-AF65-F5344CB8AC3E}">
        <p14:creationId xmlns:p14="http://schemas.microsoft.com/office/powerpoint/2010/main" val="29206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26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400" fontAlgn="auto">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400" fontAlgn="auto">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400">
              <a:defRPr>
                <a:latin typeface="Times New Roman" charset="0"/>
              </a:defRPr>
            </a:lvl1pPr>
          </a:lstStyle>
          <a:p>
            <a:pPr>
              <a:defRPr/>
            </a:pPr>
            <a:fld id="{74FBDDFA-8F80-EB49-A864-956BCD158E9F}" type="slidenum">
              <a:rPr lang="en-US"/>
              <a:pPr>
                <a:defRPr/>
              </a:pPr>
              <a:t>‹#›</a:t>
            </a:fld>
            <a:endParaRPr lang="en-US"/>
          </a:p>
        </p:txBody>
      </p:sp>
    </p:spTree>
    <p:extLst>
      <p:ext uri="{BB962C8B-B14F-4D97-AF65-F5344CB8AC3E}">
        <p14:creationId xmlns:p14="http://schemas.microsoft.com/office/powerpoint/2010/main" val="2679173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95400" y="1676400"/>
            <a:ext cx="7467600" cy="4449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5720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defTabSz="45720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ea typeface="MS Gothic" charset="0"/>
                <a:cs typeface="MS Gothic" charset="0"/>
              </a:defRPr>
            </a:lvl1pPr>
          </a:lstStyle>
          <a:p>
            <a:pPr>
              <a:defRPr/>
            </a:pPr>
            <a:fld id="{4349B265-16C8-8346-9370-ED2BADA379E0}" type="slidenum">
              <a:rPr lang="en-US"/>
              <a:pPr>
                <a:defRPr/>
              </a:pPr>
              <a:t>‹#›</a:t>
            </a:fld>
            <a:endParaRPr lang="en-US"/>
          </a:p>
        </p:txBody>
      </p:sp>
    </p:spTree>
    <p:extLst>
      <p:ext uri="{BB962C8B-B14F-4D97-AF65-F5344CB8AC3E}">
        <p14:creationId xmlns:p14="http://schemas.microsoft.com/office/powerpoint/2010/main" val="2191653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4400">
              <a:defRPr>
                <a:latin typeface="Times New Roman" charset="0"/>
              </a:defRPr>
            </a:lvl1pPr>
          </a:lstStyle>
          <a:p>
            <a:pPr>
              <a:defRPr/>
            </a:pPr>
            <a:fld id="{04374B44-92D4-644F-A968-F0682FBC8534}" type="slidenum">
              <a:rPr lang="en-US"/>
              <a:pPr>
                <a:defRPr/>
              </a:pPr>
              <a:t>‹#›</a:t>
            </a:fld>
            <a:endParaRPr lang="en-US"/>
          </a:p>
        </p:txBody>
      </p:sp>
    </p:spTree>
    <p:extLst>
      <p:ext uri="{BB962C8B-B14F-4D97-AF65-F5344CB8AC3E}">
        <p14:creationId xmlns:p14="http://schemas.microsoft.com/office/powerpoint/2010/main" val="3103458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4400"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4400"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4400">
              <a:defRPr>
                <a:latin typeface="Times New Roman" charset="0"/>
              </a:defRPr>
            </a:lvl1pPr>
          </a:lstStyle>
          <a:p>
            <a:pPr>
              <a:defRPr/>
            </a:pPr>
            <a:fld id="{D67B5B95-A556-9B45-BE0B-742BCF3E6DA5}" type="slidenum">
              <a:rPr lang="en-US"/>
              <a:pPr>
                <a:defRPr/>
              </a:pPr>
              <a:t>‹#›</a:t>
            </a:fld>
            <a:endParaRPr lang="en-US"/>
          </a:p>
        </p:txBody>
      </p:sp>
    </p:spTree>
    <p:extLst>
      <p:ext uri="{BB962C8B-B14F-4D97-AF65-F5344CB8AC3E}">
        <p14:creationId xmlns:p14="http://schemas.microsoft.com/office/powerpoint/2010/main" val="3525567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479190EC-383C-D344-869B-9FF89C969037}" type="slidenum">
              <a:rPr lang="en-US"/>
              <a:pPr>
                <a:defRPr/>
              </a:pPr>
              <a:t>‹#›</a:t>
            </a:fld>
            <a:endParaRPr lang="en-US"/>
          </a:p>
        </p:txBody>
      </p:sp>
    </p:spTree>
    <p:extLst>
      <p:ext uri="{BB962C8B-B14F-4D97-AF65-F5344CB8AC3E}">
        <p14:creationId xmlns:p14="http://schemas.microsoft.com/office/powerpoint/2010/main" val="4048125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B1164337-44AF-9541-9A1F-BDDE16C90AAF}" type="slidenum">
              <a:rPr lang="en-US"/>
              <a:pPr>
                <a:defRPr/>
              </a:pPr>
              <a:t>‹#›</a:t>
            </a:fld>
            <a:endParaRPr lang="en-US"/>
          </a:p>
        </p:txBody>
      </p:sp>
    </p:spTree>
    <p:extLst>
      <p:ext uri="{BB962C8B-B14F-4D97-AF65-F5344CB8AC3E}">
        <p14:creationId xmlns:p14="http://schemas.microsoft.com/office/powerpoint/2010/main" val="2977684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CD11E10-A2E2-F34A-AA23-9DF15ECE7B70}" type="slidenum">
              <a:rPr lang="en-US"/>
              <a:pPr>
                <a:defRPr/>
              </a:pPr>
              <a:t>‹#›</a:t>
            </a:fld>
            <a:endParaRPr lang="en-US"/>
          </a:p>
        </p:txBody>
      </p:sp>
    </p:spTree>
    <p:extLst>
      <p:ext uri="{BB962C8B-B14F-4D97-AF65-F5344CB8AC3E}">
        <p14:creationId xmlns:p14="http://schemas.microsoft.com/office/powerpoint/2010/main" val="3768198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6E7A2A01-1762-0146-A41B-4E600E2BC1E9}" type="slidenum">
              <a:rPr lang="en-US"/>
              <a:pPr>
                <a:defRPr/>
              </a:pPr>
              <a:t>‹#›</a:t>
            </a:fld>
            <a:endParaRPr lang="en-US"/>
          </a:p>
        </p:txBody>
      </p:sp>
    </p:spTree>
    <p:extLst>
      <p:ext uri="{BB962C8B-B14F-4D97-AF65-F5344CB8AC3E}">
        <p14:creationId xmlns:p14="http://schemas.microsoft.com/office/powerpoint/2010/main" val="261579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42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0E7F5F86-B665-E645-AC04-522A6BCF52A5}" type="slidenum">
              <a:rPr lang="en-US"/>
              <a:pPr>
                <a:defRPr/>
              </a:pPr>
              <a:t>‹#›</a:t>
            </a:fld>
            <a:endParaRPr lang="en-US"/>
          </a:p>
        </p:txBody>
      </p:sp>
    </p:spTree>
    <p:extLst>
      <p:ext uri="{BB962C8B-B14F-4D97-AF65-F5344CB8AC3E}">
        <p14:creationId xmlns:p14="http://schemas.microsoft.com/office/powerpoint/2010/main" val="48250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160ECBC7-E1DB-9446-B47B-13D1EE097C21}" type="slidenum">
              <a:rPr lang="en-US"/>
              <a:pPr>
                <a:defRPr/>
              </a:pPr>
              <a:t>‹#›</a:t>
            </a:fld>
            <a:endParaRPr lang="en-US"/>
          </a:p>
        </p:txBody>
      </p:sp>
    </p:spTree>
    <p:extLst>
      <p:ext uri="{BB962C8B-B14F-4D97-AF65-F5344CB8AC3E}">
        <p14:creationId xmlns:p14="http://schemas.microsoft.com/office/powerpoint/2010/main" val="2792151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F074CC1-E8CC-AC4B-8752-E82D812D4245}" type="slidenum">
              <a:rPr lang="en-US"/>
              <a:pPr>
                <a:defRPr/>
              </a:pPr>
              <a:t>‹#›</a:t>
            </a:fld>
            <a:endParaRPr lang="en-US"/>
          </a:p>
        </p:txBody>
      </p:sp>
    </p:spTree>
    <p:extLst>
      <p:ext uri="{BB962C8B-B14F-4D97-AF65-F5344CB8AC3E}">
        <p14:creationId xmlns:p14="http://schemas.microsoft.com/office/powerpoint/2010/main" val="1907799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971523-7B5D-8F42-A0E8-C26966D9E40C}" type="slidenum">
              <a:rPr lang="en-US"/>
              <a:pPr>
                <a:defRPr/>
              </a:pPr>
              <a:t>‹#›</a:t>
            </a:fld>
            <a:endParaRPr lang="en-US"/>
          </a:p>
        </p:txBody>
      </p:sp>
    </p:spTree>
    <p:extLst>
      <p:ext uri="{BB962C8B-B14F-4D97-AF65-F5344CB8AC3E}">
        <p14:creationId xmlns:p14="http://schemas.microsoft.com/office/powerpoint/2010/main" val="2374552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D5EE331-6821-6D47-A91C-003572F98EB9}" type="slidenum">
              <a:rPr lang="en-US"/>
              <a:pPr>
                <a:defRPr/>
              </a:pPr>
              <a:t>‹#›</a:t>
            </a:fld>
            <a:endParaRPr lang="en-US"/>
          </a:p>
        </p:txBody>
      </p:sp>
    </p:spTree>
    <p:extLst>
      <p:ext uri="{BB962C8B-B14F-4D97-AF65-F5344CB8AC3E}">
        <p14:creationId xmlns:p14="http://schemas.microsoft.com/office/powerpoint/2010/main" val="1939080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34F993E-D789-6B4D-8E6B-35687A2C128F}" type="slidenum">
              <a:rPr lang="en-US"/>
              <a:pPr>
                <a:defRPr/>
              </a:pPr>
              <a:t>‹#›</a:t>
            </a:fld>
            <a:endParaRPr lang="en-US"/>
          </a:p>
        </p:txBody>
      </p:sp>
    </p:spTree>
    <p:extLst>
      <p:ext uri="{BB962C8B-B14F-4D97-AF65-F5344CB8AC3E}">
        <p14:creationId xmlns:p14="http://schemas.microsoft.com/office/powerpoint/2010/main" val="4093115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DA4844-71FE-0049-B047-46F37D9E2830}" type="slidenum">
              <a:rPr lang="en-US"/>
              <a:pPr>
                <a:defRPr/>
              </a:pPr>
              <a:t>‹#›</a:t>
            </a:fld>
            <a:endParaRPr lang="en-US"/>
          </a:p>
        </p:txBody>
      </p:sp>
    </p:spTree>
    <p:extLst>
      <p:ext uri="{BB962C8B-B14F-4D97-AF65-F5344CB8AC3E}">
        <p14:creationId xmlns:p14="http://schemas.microsoft.com/office/powerpoint/2010/main" val="3389798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4867798-62FA-C24B-BD4D-0D674BD18436}" type="slidenum">
              <a:rPr lang="en-US"/>
              <a:pPr>
                <a:defRPr/>
              </a:pPr>
              <a:t>‹#›</a:t>
            </a:fld>
            <a:endParaRPr lang="en-US"/>
          </a:p>
        </p:txBody>
      </p:sp>
    </p:spTree>
    <p:extLst>
      <p:ext uri="{BB962C8B-B14F-4D97-AF65-F5344CB8AC3E}">
        <p14:creationId xmlns:p14="http://schemas.microsoft.com/office/powerpoint/2010/main" val="3356536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74ECAF8-93B1-5846-8525-C5C25C62CE46}" type="slidenum">
              <a:rPr lang="en-US"/>
              <a:pPr>
                <a:defRPr/>
              </a:pPr>
              <a:t>‹#›</a:t>
            </a:fld>
            <a:endParaRPr lang="en-US"/>
          </a:p>
        </p:txBody>
      </p:sp>
    </p:spTree>
    <p:extLst>
      <p:ext uri="{BB962C8B-B14F-4D97-AF65-F5344CB8AC3E}">
        <p14:creationId xmlns:p14="http://schemas.microsoft.com/office/powerpoint/2010/main" val="48600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CD0A6FD-27DE-EC43-8B43-C2D86FAB2CFF}" type="slidenum">
              <a:rPr lang="en-US"/>
              <a:pPr>
                <a:defRPr/>
              </a:pPr>
              <a:t>‹#›</a:t>
            </a:fld>
            <a:endParaRPr lang="en-US"/>
          </a:p>
        </p:txBody>
      </p:sp>
    </p:spTree>
    <p:extLst>
      <p:ext uri="{BB962C8B-B14F-4D97-AF65-F5344CB8AC3E}">
        <p14:creationId xmlns:p14="http://schemas.microsoft.com/office/powerpoint/2010/main" val="290763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D6DA9A3-E5C1-A548-B2B5-2CA253B19CED}" type="slidenum">
              <a:rPr lang="en-US"/>
              <a:pPr>
                <a:defRPr/>
              </a:pPr>
              <a:t>‹#›</a:t>
            </a:fld>
            <a:endParaRPr lang="en-US"/>
          </a:p>
        </p:txBody>
      </p:sp>
    </p:spTree>
    <p:extLst>
      <p:ext uri="{BB962C8B-B14F-4D97-AF65-F5344CB8AC3E}">
        <p14:creationId xmlns:p14="http://schemas.microsoft.com/office/powerpoint/2010/main" val="1518639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28ABE7-ED01-E14C-AF95-29B964AF6B59}" type="slidenum">
              <a:rPr lang="en-US"/>
              <a:pPr>
                <a:defRPr/>
              </a:pPr>
              <a:t>‹#›</a:t>
            </a:fld>
            <a:endParaRPr lang="en-US"/>
          </a:p>
        </p:txBody>
      </p:sp>
    </p:spTree>
    <p:extLst>
      <p:ext uri="{BB962C8B-B14F-4D97-AF65-F5344CB8AC3E}">
        <p14:creationId xmlns:p14="http://schemas.microsoft.com/office/powerpoint/2010/main" val="4078341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0F5B2FC-A500-2C4F-83D4-0EBFF9ADFD71}" type="slidenum">
              <a:rPr lang="en-US"/>
              <a:pPr>
                <a:defRPr/>
              </a:pPr>
              <a:t>‹#›</a:t>
            </a:fld>
            <a:endParaRPr lang="en-US"/>
          </a:p>
        </p:txBody>
      </p:sp>
    </p:spTree>
    <p:extLst>
      <p:ext uri="{BB962C8B-B14F-4D97-AF65-F5344CB8AC3E}">
        <p14:creationId xmlns:p14="http://schemas.microsoft.com/office/powerpoint/2010/main" val="3729450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771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4A2202C4-696D-C440-A10D-BE2C57D12545}" type="slidenum">
              <a:rPr lang="en-US"/>
              <a:pPr>
                <a:defRPr/>
              </a:pPr>
              <a:t>‹#›</a:t>
            </a:fld>
            <a:endParaRPr lang="en-US"/>
          </a:p>
        </p:txBody>
      </p:sp>
    </p:spTree>
    <p:extLst>
      <p:ext uri="{BB962C8B-B14F-4D97-AF65-F5344CB8AC3E}">
        <p14:creationId xmlns:p14="http://schemas.microsoft.com/office/powerpoint/2010/main" val="1876016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68DDC1-BBF6-484B-B205-9B4F58C9D43E}" type="slidenum">
              <a:rPr lang="en-US"/>
              <a:pPr>
                <a:defRPr/>
              </a:pPr>
              <a:t>‹#›</a:t>
            </a:fld>
            <a:endParaRPr lang="en-US"/>
          </a:p>
        </p:txBody>
      </p:sp>
    </p:spTree>
    <p:extLst>
      <p:ext uri="{BB962C8B-B14F-4D97-AF65-F5344CB8AC3E}">
        <p14:creationId xmlns:p14="http://schemas.microsoft.com/office/powerpoint/2010/main" val="1789784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731599-222D-7143-BBB2-D3B8BFE843F5}" type="slidenum">
              <a:rPr lang="en-US"/>
              <a:pPr>
                <a:defRPr/>
              </a:pPr>
              <a:t>‹#›</a:t>
            </a:fld>
            <a:endParaRPr lang="en-US"/>
          </a:p>
        </p:txBody>
      </p:sp>
    </p:spTree>
    <p:extLst>
      <p:ext uri="{BB962C8B-B14F-4D97-AF65-F5344CB8AC3E}">
        <p14:creationId xmlns:p14="http://schemas.microsoft.com/office/powerpoint/2010/main" val="354593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E7FF87-8E18-A244-A967-01B17AE37633}" type="slidenum">
              <a:rPr lang="en-US"/>
              <a:pPr>
                <a:defRPr/>
              </a:pPr>
              <a:t>‹#›</a:t>
            </a:fld>
            <a:endParaRPr lang="en-US"/>
          </a:p>
        </p:txBody>
      </p:sp>
    </p:spTree>
    <p:extLst>
      <p:ext uri="{BB962C8B-B14F-4D97-AF65-F5344CB8AC3E}">
        <p14:creationId xmlns:p14="http://schemas.microsoft.com/office/powerpoint/2010/main" val="1827316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400CD7-C334-1744-B11C-5C9BECAB6B0A}" type="slidenum">
              <a:rPr lang="en-US"/>
              <a:pPr>
                <a:defRPr/>
              </a:pPr>
              <a:t>‹#›</a:t>
            </a:fld>
            <a:endParaRPr lang="en-US"/>
          </a:p>
        </p:txBody>
      </p:sp>
    </p:spTree>
    <p:extLst>
      <p:ext uri="{BB962C8B-B14F-4D97-AF65-F5344CB8AC3E}">
        <p14:creationId xmlns:p14="http://schemas.microsoft.com/office/powerpoint/2010/main" val="3656281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4B88DCA-9916-244B-9364-D3E31FFD2F6C}" type="slidenum">
              <a:rPr lang="en-US"/>
              <a:pPr>
                <a:defRPr/>
              </a:pPr>
              <a:t>‹#›</a:t>
            </a:fld>
            <a:endParaRPr lang="en-US"/>
          </a:p>
        </p:txBody>
      </p:sp>
    </p:spTree>
    <p:extLst>
      <p:ext uri="{BB962C8B-B14F-4D97-AF65-F5344CB8AC3E}">
        <p14:creationId xmlns:p14="http://schemas.microsoft.com/office/powerpoint/2010/main" val="505918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C1D1BB1-A3D3-F749-A5F1-B48F20A6C67E}" type="slidenum">
              <a:rPr lang="en-US"/>
              <a:pPr>
                <a:defRPr/>
              </a:pPr>
              <a:t>‹#›</a:t>
            </a:fld>
            <a:endParaRPr lang="en-US"/>
          </a:p>
        </p:txBody>
      </p:sp>
    </p:spTree>
    <p:extLst>
      <p:ext uri="{BB962C8B-B14F-4D97-AF65-F5344CB8AC3E}">
        <p14:creationId xmlns:p14="http://schemas.microsoft.com/office/powerpoint/2010/main" val="683454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5BF1A9-DA3B-BB46-BBD1-DEA694AB9FA9}" type="slidenum">
              <a:rPr lang="en-US"/>
              <a:pPr>
                <a:defRPr/>
              </a:pPr>
              <a:t>‹#›</a:t>
            </a:fld>
            <a:endParaRPr lang="en-US"/>
          </a:p>
        </p:txBody>
      </p:sp>
    </p:spTree>
    <p:extLst>
      <p:ext uri="{BB962C8B-B14F-4D97-AF65-F5344CB8AC3E}">
        <p14:creationId xmlns:p14="http://schemas.microsoft.com/office/powerpoint/2010/main" val="1623959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68B17DB-0FC1-AB43-B033-98D1DDE6D9CC}" type="slidenum">
              <a:rPr lang="en-US"/>
              <a:pPr>
                <a:defRPr/>
              </a:pPr>
              <a:t>‹#›</a:t>
            </a:fld>
            <a:endParaRPr lang="en-US"/>
          </a:p>
        </p:txBody>
      </p:sp>
    </p:spTree>
    <p:extLst>
      <p:ext uri="{BB962C8B-B14F-4D97-AF65-F5344CB8AC3E}">
        <p14:creationId xmlns:p14="http://schemas.microsoft.com/office/powerpoint/2010/main" val="3560523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5A8E131-640B-5149-B8A2-5F0E9E5328F1}" type="slidenum">
              <a:rPr lang="en-US"/>
              <a:pPr>
                <a:defRPr/>
              </a:pPr>
              <a:t>‹#›</a:t>
            </a:fld>
            <a:endParaRPr lang="en-US"/>
          </a:p>
        </p:txBody>
      </p:sp>
    </p:spTree>
    <p:extLst>
      <p:ext uri="{BB962C8B-B14F-4D97-AF65-F5344CB8AC3E}">
        <p14:creationId xmlns:p14="http://schemas.microsoft.com/office/powerpoint/2010/main" val="1593198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7243966-9AFE-F248-9E76-CBA1D7DCCE6C}" type="slidenum">
              <a:rPr lang="en-US"/>
              <a:pPr>
                <a:defRPr/>
              </a:pPr>
              <a:t>‹#›</a:t>
            </a:fld>
            <a:endParaRPr lang="en-US"/>
          </a:p>
        </p:txBody>
      </p:sp>
    </p:spTree>
    <p:extLst>
      <p:ext uri="{BB962C8B-B14F-4D97-AF65-F5344CB8AC3E}">
        <p14:creationId xmlns:p14="http://schemas.microsoft.com/office/powerpoint/2010/main" val="416182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D240CA81-7600-1944-B483-0D8EEB17FAD3}" type="slidenum">
              <a:rPr lang="en-US"/>
              <a:pPr>
                <a:defRPr/>
              </a:pPr>
              <a:t>‹#›</a:t>
            </a:fld>
            <a:endParaRPr lang="en-US"/>
          </a:p>
        </p:txBody>
      </p:sp>
    </p:spTree>
    <p:extLst>
      <p:ext uri="{BB962C8B-B14F-4D97-AF65-F5344CB8AC3E}">
        <p14:creationId xmlns:p14="http://schemas.microsoft.com/office/powerpoint/2010/main" val="466265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34434EA-5CF1-6144-97E2-B612C53D4A77}" type="slidenum">
              <a:rPr lang="en-US"/>
              <a:pPr>
                <a:defRPr/>
              </a:pPr>
              <a:t>‹#›</a:t>
            </a:fld>
            <a:endParaRPr lang="en-US"/>
          </a:p>
        </p:txBody>
      </p:sp>
    </p:spTree>
    <p:extLst>
      <p:ext uri="{BB962C8B-B14F-4D97-AF65-F5344CB8AC3E}">
        <p14:creationId xmlns:p14="http://schemas.microsoft.com/office/powerpoint/2010/main" val="10547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3730282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4765304-347F-8D48-8863-B8F8D099FD13}" type="slidenum">
              <a:rPr lang="en-US"/>
              <a:pPr>
                <a:defRPr/>
              </a:pPr>
              <a:t>‹#›</a:t>
            </a:fld>
            <a:endParaRPr lang="en-US"/>
          </a:p>
        </p:txBody>
      </p:sp>
    </p:spTree>
    <p:extLst>
      <p:ext uri="{BB962C8B-B14F-4D97-AF65-F5344CB8AC3E}">
        <p14:creationId xmlns:p14="http://schemas.microsoft.com/office/powerpoint/2010/main" val="908596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atin typeface="Tahoma"/>
              </a:defRPr>
            </a:lvl1pPr>
          </a:lstStyle>
          <a:p>
            <a:pPr>
              <a:defRPr/>
            </a:pPr>
            <a:fld id="{CDC4BD5E-9A02-0042-9B5F-F94D97ABA686}" type="slidenum">
              <a:rPr lang="en-US"/>
              <a:pPr>
                <a:defRPr/>
              </a:pPr>
              <a:t>‹#›</a:t>
            </a:fld>
            <a:endParaRPr lang="en-US"/>
          </a:p>
        </p:txBody>
      </p:sp>
    </p:spTree>
    <p:extLst>
      <p:ext uri="{BB962C8B-B14F-4D97-AF65-F5344CB8AC3E}">
        <p14:creationId xmlns:p14="http://schemas.microsoft.com/office/powerpoint/2010/main" val="25548557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E5DDEC5E-F8A6-CF41-88FE-80A55870AB8F}" type="slidenum">
              <a:rPr lang="en-US"/>
              <a:pPr>
                <a:defRPr/>
              </a:pPr>
              <a:t>‹#›</a:t>
            </a:fld>
            <a:endParaRPr lang="en-US"/>
          </a:p>
        </p:txBody>
      </p:sp>
    </p:spTree>
    <p:extLst>
      <p:ext uri="{BB962C8B-B14F-4D97-AF65-F5344CB8AC3E}">
        <p14:creationId xmlns:p14="http://schemas.microsoft.com/office/powerpoint/2010/main" val="451408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D01E0F24-6FCE-494A-9B67-9CDEB3624C39}" type="slidenum">
              <a:rPr lang="en-US"/>
              <a:pPr>
                <a:defRPr/>
              </a:pPr>
              <a:t>‹#›</a:t>
            </a:fld>
            <a:endParaRPr lang="en-US"/>
          </a:p>
        </p:txBody>
      </p:sp>
    </p:spTree>
    <p:extLst>
      <p:ext uri="{BB962C8B-B14F-4D97-AF65-F5344CB8AC3E}">
        <p14:creationId xmlns:p14="http://schemas.microsoft.com/office/powerpoint/2010/main" val="1742694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CAB274F8-088F-6144-883F-B6B9A9CF355D}" type="slidenum">
              <a:rPr lang="en-US"/>
              <a:pPr>
                <a:defRPr/>
              </a:pPr>
              <a:t>‹#›</a:t>
            </a:fld>
            <a:endParaRPr lang="en-US"/>
          </a:p>
        </p:txBody>
      </p:sp>
    </p:spTree>
    <p:extLst>
      <p:ext uri="{BB962C8B-B14F-4D97-AF65-F5344CB8AC3E}">
        <p14:creationId xmlns:p14="http://schemas.microsoft.com/office/powerpoint/2010/main" val="410377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atin typeface="Tahoma"/>
              </a:defRPr>
            </a:lvl1pPr>
          </a:lstStyle>
          <a:p>
            <a:pPr>
              <a:defRPr/>
            </a:pPr>
            <a:fld id="{FBA88D10-FA39-1142-BAF7-1B6A0F697686}" type="slidenum">
              <a:rPr lang="en-US"/>
              <a:pPr>
                <a:defRPr/>
              </a:pPr>
              <a:t>‹#›</a:t>
            </a:fld>
            <a:endParaRPr lang="en-US"/>
          </a:p>
        </p:txBody>
      </p:sp>
    </p:spTree>
    <p:extLst>
      <p:ext uri="{BB962C8B-B14F-4D97-AF65-F5344CB8AC3E}">
        <p14:creationId xmlns:p14="http://schemas.microsoft.com/office/powerpoint/2010/main" val="15709505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atin typeface="Tahoma"/>
              </a:defRPr>
            </a:lvl1pPr>
          </a:lstStyle>
          <a:p>
            <a:pPr>
              <a:defRPr/>
            </a:pPr>
            <a:fld id="{01817427-9817-BF43-9058-BFB66EC083E9}" type="slidenum">
              <a:rPr lang="en-US"/>
              <a:pPr>
                <a:defRPr/>
              </a:pPr>
              <a:t>‹#›</a:t>
            </a:fld>
            <a:endParaRPr lang="en-US"/>
          </a:p>
        </p:txBody>
      </p:sp>
    </p:spTree>
    <p:extLst>
      <p:ext uri="{BB962C8B-B14F-4D97-AF65-F5344CB8AC3E}">
        <p14:creationId xmlns:p14="http://schemas.microsoft.com/office/powerpoint/2010/main" val="3190471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atin typeface="Tahoma"/>
              </a:defRPr>
            </a:lvl1pPr>
          </a:lstStyle>
          <a:p>
            <a:pPr>
              <a:defRPr/>
            </a:pPr>
            <a:fld id="{A2C62866-1E3B-1D4A-9116-1366A35142CB}" type="slidenum">
              <a:rPr lang="en-US"/>
              <a:pPr>
                <a:defRPr/>
              </a:pPr>
              <a:t>‹#›</a:t>
            </a:fld>
            <a:endParaRPr lang="en-US"/>
          </a:p>
        </p:txBody>
      </p:sp>
    </p:spTree>
    <p:extLst>
      <p:ext uri="{BB962C8B-B14F-4D97-AF65-F5344CB8AC3E}">
        <p14:creationId xmlns:p14="http://schemas.microsoft.com/office/powerpoint/2010/main" val="1622003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FBE5A6D5-8964-0D4C-BD12-910C1C07F82C}" type="slidenum">
              <a:rPr lang="en-US"/>
              <a:pPr>
                <a:defRPr/>
              </a:pPr>
              <a:t>‹#›</a:t>
            </a:fld>
            <a:endParaRPr lang="en-US"/>
          </a:p>
        </p:txBody>
      </p:sp>
    </p:spTree>
    <p:extLst>
      <p:ext uri="{BB962C8B-B14F-4D97-AF65-F5344CB8AC3E}">
        <p14:creationId xmlns:p14="http://schemas.microsoft.com/office/powerpoint/2010/main" val="291856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B556D7FA-66A0-9749-9FA6-D13F59ABC583}" type="slidenum">
              <a:rPr lang="en-US"/>
              <a:pPr>
                <a:defRPr/>
              </a:pPr>
              <a:t>‹#›</a:t>
            </a:fld>
            <a:endParaRPr lang="en-US"/>
          </a:p>
        </p:txBody>
      </p:sp>
    </p:spTree>
    <p:extLst>
      <p:ext uri="{BB962C8B-B14F-4D97-AF65-F5344CB8AC3E}">
        <p14:creationId xmlns:p14="http://schemas.microsoft.com/office/powerpoint/2010/main" val="41067382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755B74D0-FA2B-5D4B-9EE0-C045B33E9B65}" type="slidenum">
              <a:rPr lang="en-US"/>
              <a:pPr>
                <a:defRPr/>
              </a:pPr>
              <a:t>‹#›</a:t>
            </a:fld>
            <a:endParaRPr lang="en-US"/>
          </a:p>
        </p:txBody>
      </p:sp>
    </p:spTree>
    <p:extLst>
      <p:ext uri="{BB962C8B-B14F-4D97-AF65-F5344CB8AC3E}">
        <p14:creationId xmlns:p14="http://schemas.microsoft.com/office/powerpoint/2010/main" val="4280129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B1F8D653-1049-D74C-BC85-CDB892741018}" type="slidenum">
              <a:rPr lang="en-US"/>
              <a:pPr>
                <a:defRPr/>
              </a:pPr>
              <a:t>‹#›</a:t>
            </a:fld>
            <a:endParaRPr lang="en-US"/>
          </a:p>
        </p:txBody>
      </p:sp>
    </p:spTree>
    <p:extLst>
      <p:ext uri="{BB962C8B-B14F-4D97-AF65-F5344CB8AC3E}">
        <p14:creationId xmlns:p14="http://schemas.microsoft.com/office/powerpoint/2010/main" val="1846334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a:defRPr/>
            </a:lvl1pPr>
          </a:lstStyle>
          <a:p>
            <a:pPr>
              <a:defRPr/>
            </a:pPr>
            <a:endParaRPr lang="en-US"/>
          </a:p>
        </p:txBody>
      </p:sp>
      <p:sp>
        <p:nvSpPr>
          <p:cNvPr id="7" name="Rectangle 40"/>
          <p:cNvSpPr>
            <a:spLocks noGrp="1" noChangeArrowheads="1"/>
          </p:cNvSpPr>
          <p:nvPr>
            <p:ph type="ftr" sz="quarter" idx="11"/>
          </p:nvPr>
        </p:nvSpPr>
        <p:spPr/>
        <p:txBody>
          <a:bodyPr/>
          <a:lstStyle>
            <a:lvl1pPr>
              <a:defRPr/>
            </a:lvl1pPr>
          </a:lstStyle>
          <a:p>
            <a:pPr>
              <a:defRPr/>
            </a:pPr>
            <a:endParaRPr lang="en-US"/>
          </a:p>
        </p:txBody>
      </p:sp>
      <p:sp>
        <p:nvSpPr>
          <p:cNvPr id="8" name="Rectangle 41"/>
          <p:cNvSpPr>
            <a:spLocks noGrp="1" noChangeArrowheads="1"/>
          </p:cNvSpPr>
          <p:nvPr>
            <p:ph type="sldNum" sz="quarter" idx="12"/>
          </p:nvPr>
        </p:nvSpPr>
        <p:spPr/>
        <p:txBody>
          <a:bodyPr/>
          <a:lstStyle>
            <a:lvl1pPr>
              <a:defRPr>
                <a:latin typeface="Tahoma"/>
              </a:defRPr>
            </a:lvl1pPr>
          </a:lstStyle>
          <a:p>
            <a:pPr>
              <a:defRPr/>
            </a:pPr>
            <a:fld id="{0FAC71FF-C45D-274A-AA70-5068A0D3A097}" type="slidenum">
              <a:rPr lang="en-US"/>
              <a:pPr>
                <a:defRPr/>
              </a:pPr>
              <a:t>‹#›</a:t>
            </a:fld>
            <a:endParaRPr lang="en-US"/>
          </a:p>
        </p:txBody>
      </p:sp>
    </p:spTree>
    <p:extLst>
      <p:ext uri="{BB962C8B-B14F-4D97-AF65-F5344CB8AC3E}">
        <p14:creationId xmlns:p14="http://schemas.microsoft.com/office/powerpoint/2010/main" val="1365825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1E479551-25F4-4549-98A4-8F9694130AF2}" type="slidenum">
              <a:rPr lang="en-US"/>
              <a:pPr>
                <a:defRPr/>
              </a:pPr>
              <a:t>‹#›</a:t>
            </a:fld>
            <a:endParaRPr lang="en-US"/>
          </a:p>
        </p:txBody>
      </p:sp>
    </p:spTree>
    <p:extLst>
      <p:ext uri="{BB962C8B-B14F-4D97-AF65-F5344CB8AC3E}">
        <p14:creationId xmlns:p14="http://schemas.microsoft.com/office/powerpoint/2010/main" val="39584195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0D426F4B-D289-FE4F-B701-A626156177C8}" type="slidenum">
              <a:rPr lang="en-US"/>
              <a:pPr>
                <a:defRPr/>
              </a:pPr>
              <a:t>‹#›</a:t>
            </a:fld>
            <a:endParaRPr lang="en-US"/>
          </a:p>
        </p:txBody>
      </p:sp>
    </p:spTree>
    <p:extLst>
      <p:ext uri="{BB962C8B-B14F-4D97-AF65-F5344CB8AC3E}">
        <p14:creationId xmlns:p14="http://schemas.microsoft.com/office/powerpoint/2010/main" val="258726493"/>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79459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395596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06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451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545469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89666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774239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32840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325768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520445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23079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2042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GB" sz="1800">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4.xml"/><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1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1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1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69.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7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7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4.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25.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26.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773"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457200" eaLnBrk="0" hangingPunct="0">
              <a:defRPr sz="1400">
                <a:solidFill>
                  <a:srgbClr val="212164"/>
                </a:solidFill>
                <a:latin typeface="Arial" charset="0"/>
              </a:defRPr>
            </a:lvl1pPr>
          </a:lstStyle>
          <a:p>
            <a:pPr>
              <a:defRPr/>
            </a:pPr>
            <a:fld id="{E6379292-D751-5F45-93C1-75495EFB06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4"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19"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0"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1"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2"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3"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4" name="Rectangle 1032"/>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kumimoji="1" lang="en-US">
              <a:solidFill>
                <a:srgbClr val="000000"/>
              </a:solidFill>
              <a:latin typeface="Arial" charset="0"/>
            </a:endParaRPr>
          </a:p>
        </p:txBody>
      </p:sp>
      <p:sp>
        <p:nvSpPr>
          <p:cNvPr id="34825"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4826"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45720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45720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457200">
              <a:defRPr sz="1400">
                <a:solidFill>
                  <a:srgbClr val="000000"/>
                </a:solidFill>
                <a:latin typeface="Arial" charset="0"/>
              </a:defRPr>
            </a:lvl1pPr>
          </a:lstStyle>
          <a:p>
            <a:pPr>
              <a:defRPr/>
            </a:pPr>
            <a:fld id="{6F3EF184-E338-8D4C-837B-82D1C7BE40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5"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66"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36876"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6877"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6878"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6867"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41FFA3E6-B747-434F-BCD7-7E6D11E569F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7" r:id="rId1"/>
    <p:sldLayoutId id="2147484818" r:id="rId2"/>
    <p:sldLayoutId id="214748481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1026"/>
          <p:cNvGrpSpPr>
            <a:grpSpLocks/>
          </p:cNvGrpSpPr>
          <p:nvPr/>
        </p:nvGrpSpPr>
        <p:grpSpPr bwMode="auto">
          <a:xfrm>
            <a:off x="457200" y="992188"/>
            <a:ext cx="8153400" cy="1600200"/>
            <a:chOff x="288" y="625"/>
            <a:chExt cx="5136" cy="1008"/>
          </a:xfrm>
        </p:grpSpPr>
        <p:sp>
          <p:nvSpPr>
            <p:cNvPr id="409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09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409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35D3B521-13A4-484A-8A35-5521927C6A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0"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imes New Roman" pitchFamily="-108" charset="0"/>
        </a:defRPr>
      </a:lvl6pPr>
      <a:lvl7pPr marL="914400" algn="r" rtl="0" fontAlgn="base">
        <a:spcBef>
          <a:spcPct val="0"/>
        </a:spcBef>
        <a:spcAft>
          <a:spcPct val="0"/>
        </a:spcAft>
        <a:defRPr sz="4400" i="1">
          <a:solidFill>
            <a:schemeClr val="tx2"/>
          </a:solidFill>
          <a:latin typeface="Times New Roman" pitchFamily="-108" charset="0"/>
        </a:defRPr>
      </a:lvl7pPr>
      <a:lvl8pPr marL="1371600" algn="r" rtl="0" fontAlgn="base">
        <a:spcBef>
          <a:spcPct val="0"/>
        </a:spcBef>
        <a:spcAft>
          <a:spcPct val="0"/>
        </a:spcAft>
        <a:defRPr sz="4400" i="1">
          <a:solidFill>
            <a:schemeClr val="tx2"/>
          </a:solidFill>
          <a:latin typeface="Times New Roman" pitchFamily="-108" charset="0"/>
        </a:defRPr>
      </a:lvl8pPr>
      <a:lvl9pPr marL="1828800" algn="r" rtl="0" fontAlgn="base">
        <a:spcBef>
          <a:spcPct val="0"/>
        </a:spcBef>
        <a:spcAft>
          <a:spcPct val="0"/>
        </a:spcAft>
        <a:defRPr sz="4400" i="1">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4301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4301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2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03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4404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4404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4404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4403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53A5CB62-2600-B24E-94EA-2E573B66A5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457200" y="992188"/>
            <a:ext cx="8153400" cy="1600200"/>
            <a:chOff x="288" y="625"/>
            <a:chExt cx="5136" cy="1008"/>
          </a:xfrm>
        </p:grpSpPr>
        <p:sp>
          <p:nvSpPr>
            <p:cNvPr id="4608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8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9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9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608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4608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169E765A-7A39-BF43-A2D3-3CDD648125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6"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5939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34"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73737"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BDBE2F70-C53A-334D-BA1F-962DE4E8DE43}" type="slidenum">
              <a:rPr lang="en-US"/>
              <a:pPr>
                <a:defRPr/>
              </a:pPr>
              <a:t>‹#›</a:t>
            </a:fld>
            <a:endParaRPr lang="en-US"/>
          </a:p>
        </p:txBody>
      </p:sp>
      <p:sp>
        <p:nvSpPr>
          <p:cNvPr id="7373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8"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143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B3857FA2-ACAE-524F-A890-E44839C781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9" r:id="rId1"/>
    <p:sldLayoutId id="2147484810" r:id="rId2"/>
    <p:sldLayoutId id="2147484811"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3200400" cy="6858000"/>
            <a:chOff x="0" y="0"/>
            <a:chExt cx="2016" cy="4320"/>
          </a:xfrm>
        </p:grpSpPr>
        <p:sp>
          <p:nvSpPr>
            <p:cNvPr id="87052"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sp>
          <p:nvSpPr>
            <p:cNvPr id="87053"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7043"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kumimoji="1" lang="en-US">
              <a:solidFill>
                <a:srgbClr val="003366"/>
              </a:solidFill>
            </a:endParaRPr>
          </a:p>
        </p:txBody>
      </p:sp>
      <p:sp>
        <p:nvSpPr>
          <p:cNvPr id="87044"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7045"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8"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003366"/>
                </a:solidFill>
                <a:latin typeface="Arial" pitchFamily="-112" charset="0"/>
                <a:ea typeface="+mn-ea"/>
                <a:cs typeface="+mn-cs"/>
              </a:defRPr>
            </a:lvl1pPr>
          </a:lstStyle>
          <a:p>
            <a:pPr>
              <a:defRPr/>
            </a:pPr>
            <a:endParaRPr lang="en-US"/>
          </a:p>
        </p:txBody>
      </p:sp>
      <p:sp>
        <p:nvSpPr>
          <p:cNvPr id="81929"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003366"/>
                </a:solidFill>
                <a:latin typeface="Arial" pitchFamily="-112" charset="0"/>
                <a:ea typeface="+mn-ea"/>
                <a:cs typeface="+mn-cs"/>
              </a:defRPr>
            </a:lvl1pPr>
          </a:lstStyle>
          <a:p>
            <a:pPr>
              <a:defRPr/>
            </a:pPr>
            <a:endParaRPr lang="en-US"/>
          </a:p>
        </p:txBody>
      </p:sp>
      <p:sp>
        <p:nvSpPr>
          <p:cNvPr id="81930"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FFFFFF"/>
                </a:solidFill>
                <a:latin typeface="Arial" charset="0"/>
              </a:defRPr>
            </a:lvl1pPr>
          </a:lstStyle>
          <a:p>
            <a:pPr>
              <a:defRPr/>
            </a:pPr>
            <a:fld id="{B22482BB-0F5A-874B-88C3-A98267EE43A5}" type="slidenum">
              <a:rPr lang="en-US"/>
              <a:pPr>
                <a:defRPr/>
              </a:pPr>
              <a:t>‹#›</a:t>
            </a:fld>
            <a:endParaRPr lang="en-US"/>
          </a:p>
        </p:txBody>
      </p:sp>
      <p:grpSp>
        <p:nvGrpSpPr>
          <p:cNvPr id="87049" name="Group 11"/>
          <p:cNvGrpSpPr>
            <a:grpSpLocks/>
          </p:cNvGrpSpPr>
          <p:nvPr/>
        </p:nvGrpSpPr>
        <p:grpSpPr bwMode="auto">
          <a:xfrm>
            <a:off x="228600" y="1981200"/>
            <a:ext cx="7391400" cy="319088"/>
            <a:chOff x="144" y="1248"/>
            <a:chExt cx="4656" cy="201"/>
          </a:xfrm>
        </p:grpSpPr>
        <p:sp>
          <p:nvSpPr>
            <p:cNvPr id="87050"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87051"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Tree>
  </p:cSld>
  <p:clrMap bg1="lt1" tx1="dk1" bg2="lt2" tx2="dk2" accent1="accent1" accent2="accent2" accent3="accent3" accent4="accent4" accent5="accent5" accent6="accent6" hlink="hlink" folHlink="folHlink"/>
  <p:sldLayoutIdLst>
    <p:sldLayoutId id="2147484857"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600" b="1">
          <a:solidFill>
            <a:schemeClr val="tx2"/>
          </a:solidFill>
          <a:latin typeface="Arial" pitchFamily="-111" charset="0"/>
        </a:defRPr>
      </a:lvl6pPr>
      <a:lvl7pPr marL="914400" algn="l" rtl="0" fontAlgn="base">
        <a:lnSpc>
          <a:spcPct val="90000"/>
        </a:lnSpc>
        <a:spcBef>
          <a:spcPct val="0"/>
        </a:spcBef>
        <a:spcAft>
          <a:spcPct val="0"/>
        </a:spcAft>
        <a:defRPr sz="3600" b="1">
          <a:solidFill>
            <a:schemeClr val="tx2"/>
          </a:solidFill>
          <a:latin typeface="Arial" pitchFamily="-111" charset="0"/>
        </a:defRPr>
      </a:lvl7pPr>
      <a:lvl8pPr marL="1371600" algn="l" rtl="0" fontAlgn="base">
        <a:lnSpc>
          <a:spcPct val="90000"/>
        </a:lnSpc>
        <a:spcBef>
          <a:spcPct val="0"/>
        </a:spcBef>
        <a:spcAft>
          <a:spcPct val="0"/>
        </a:spcAft>
        <a:defRPr sz="3600" b="1">
          <a:solidFill>
            <a:schemeClr val="tx2"/>
          </a:solidFill>
          <a:latin typeface="Arial" pitchFamily="-111" charset="0"/>
        </a:defRPr>
      </a:lvl8pPr>
      <a:lvl9pPr marL="1828800" algn="l" rtl="0" fontAlgn="base">
        <a:lnSpc>
          <a:spcPct val="90000"/>
        </a:lnSpc>
        <a:spcBef>
          <a:spcPct val="0"/>
        </a:spcBef>
        <a:spcAft>
          <a:spcPct val="0"/>
        </a:spcAft>
        <a:defRPr sz="3600" b="1">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Geneva" charset="-128"/>
          <a:cs typeface="Geneva" charset="0"/>
        </a:defRPr>
      </a:lvl5pPr>
      <a:lvl6pPr marL="25146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5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0"/>
            <a:ext cx="8478838" cy="6173788"/>
            <a:chOff x="0" y="0"/>
            <a:chExt cx="5341" cy="3889"/>
          </a:xfrm>
        </p:grpSpPr>
        <p:sp>
          <p:nvSpPr>
            <p:cNvPr id="91144"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5"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6"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7"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defRPr>
            </a:lvl1pPr>
          </a:lstStyle>
          <a:p>
            <a:pPr>
              <a:defRPr/>
            </a:pPr>
            <a:fld id="{C78154C8-E4BB-8D44-A818-CAFB2FF880F9}" type="slidenum">
              <a:rPr lang="en-US"/>
              <a:pPr>
                <a:defRPr/>
              </a:pPr>
              <a:t>‹#›</a:t>
            </a:fld>
            <a:endParaRPr lang="en-US"/>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5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215042"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Tahoma" pitchFamily="-107" charset="-52"/>
                <a:ea typeface="+mn-ea"/>
                <a:cs typeface="+mn-cs"/>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Tahoma" pitchFamily="-107" charset="-52"/>
                <a:ea typeface="+mn-ea"/>
                <a:cs typeface="+mn-cs"/>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Tahoma" charset="0"/>
              </a:defRPr>
            </a:lvl1pPr>
          </a:lstStyle>
          <a:p>
            <a:pPr>
              <a:defRPr/>
            </a:pPr>
            <a:fld id="{0CDE4929-4BBA-144F-9A27-8E98707A2F8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 id="2147484891" r:id="rId12"/>
    <p:sldLayoutId id="214748489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AF59B39B-8B6A-6342-B58D-82ACFC505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53464391"/>
      </p:ext>
    </p:extLst>
  </p:cSld>
  <p:clrMap bg1="dk2" tx1="lt1" bg2="dk1" tx2="lt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GB" sz="1800">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483AB95-8A6B-437B-B35D-3F3F801EBC6C}" type="slidenum">
              <a:rPr lang="en-US" altLang="en-US">
                <a:solidFill>
                  <a:srgbClr val="FFFFFF"/>
                </a:solidFill>
                <a:latin typeface="Tahoma" pitchFamily="34" charset="0"/>
                <a:ea typeface="MS PGothic" pitchFamily="34" charset="-128"/>
                <a:cs typeface="+mn-cs"/>
              </a:rPr>
              <a:pPr/>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184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CC786B31-E5EC-5342-96D6-CBD4D7681768}" type="slidenum">
              <a:rPr lang="en-US"/>
              <a:pPr>
                <a:defRPr/>
              </a:pPr>
              <a:t>‹#›</a:t>
            </a:fld>
            <a:endParaRPr lang="en-US"/>
          </a:p>
        </p:txBody>
      </p:sp>
      <p:sp>
        <p:nvSpPr>
          <p:cNvPr id="184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12" r:id="rId1"/>
    <p:sldLayoutId id="2147484813"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226C6BF2-EC40-E54D-82FC-3DD7357D76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25609"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DBF86CAA-70BB-D641-89EC-D6272649BCB8}" type="slidenum">
              <a:rPr lang="en-US"/>
              <a:pPr>
                <a:defRPr/>
              </a:pPr>
              <a:t>‹#›</a:t>
            </a:fld>
            <a:endParaRPr lang="en-US"/>
          </a:p>
        </p:txBody>
      </p:sp>
      <p:sp>
        <p:nvSpPr>
          <p:cNvPr id="25607"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2765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2765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16"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457200" y="992188"/>
            <a:ext cx="8153400" cy="1600200"/>
            <a:chOff x="288" y="625"/>
            <a:chExt cx="5136" cy="1008"/>
          </a:xfrm>
        </p:grpSpPr>
        <p:sp>
          <p:nvSpPr>
            <p:cNvPr id="2868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2868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2868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2868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2867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867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defTabSz="45720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defTabSz="45720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defTabSz="457200">
              <a:defRPr sz="1400">
                <a:solidFill>
                  <a:srgbClr val="FFFFCC"/>
                </a:solidFill>
                <a:latin typeface="Arial" charset="0"/>
              </a:defRPr>
            </a:lvl1pPr>
          </a:lstStyle>
          <a:p>
            <a:pPr>
              <a:defRPr/>
            </a:pPr>
            <a:fld id="{AD035982-D2E4-9942-A22F-B74E5D87A78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2"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30724"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30725"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63"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0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83.xml"/><Relationship Id="rId5" Type="http://schemas.openxmlformats.org/officeDocument/2006/relationships/image" Target="../media/image33.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8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86.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27490-7E5E-6039-0E8C-043F9732942E}"/>
              </a:ext>
            </a:extLst>
          </p:cNvPr>
          <p:cNvSpPr/>
          <p:nvPr/>
        </p:nvSpPr>
        <p:spPr bwMode="auto">
          <a:xfrm>
            <a:off x="0" y="0"/>
            <a:ext cx="9144000" cy="638966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ndParaRPr>
          </a:p>
        </p:txBody>
      </p:sp>
      <p:sp>
        <p:nvSpPr>
          <p:cNvPr id="106498" name="Rectangle 4"/>
          <p:cNvSpPr>
            <a:spLocks noChangeArrowheads="1"/>
          </p:cNvSpPr>
          <p:nvPr/>
        </p:nvSpPr>
        <p:spPr bwMode="auto">
          <a:xfrm>
            <a:off x="2000250" y="13430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pic>
        <p:nvPicPr>
          <p:cNvPr id="106499"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441" y="-80056"/>
            <a:ext cx="7897117" cy="640465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500" name="Rectangle 7"/>
          <p:cNvSpPr>
            <a:spLocks noGrp="1" noChangeArrowheads="1"/>
          </p:cNvSpPr>
          <p:nvPr>
            <p:ph type="title" idx="4294967295"/>
          </p:nvPr>
        </p:nvSpPr>
        <p:spPr>
          <a:xfrm>
            <a:off x="2590801" y="-63500"/>
            <a:ext cx="4800599" cy="1366494"/>
          </a:xfrm>
          <a:solidFill>
            <a:schemeClr val="bg1">
              <a:lumMod val="1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kumimoji="1" lang="en-US" altLang="zh-CN" sz="4000" b="1" dirty="0">
                <a:solidFill>
                  <a:srgbClr val="FFFFFF"/>
                </a:solidFill>
                <a:effectLst/>
                <a:ea typeface="+mj-ea"/>
                <a:cs typeface="+mj-cs"/>
              </a:rPr>
              <a:t>New Testament Chronology </a:t>
            </a:r>
            <a:endParaRPr kumimoji="1" lang="en-US" sz="4000" b="1" dirty="0">
              <a:solidFill>
                <a:srgbClr val="FFFFFF"/>
              </a:solidFill>
              <a:effectLst/>
              <a:ea typeface="+mj-ea"/>
              <a:cs typeface="+mj-cs"/>
            </a:endParaRPr>
          </a:p>
        </p:txBody>
      </p:sp>
      <p:sp>
        <p:nvSpPr>
          <p:cNvPr id="8" name="Rectangle 7">
            <a:extLst>
              <a:ext uri="{FF2B5EF4-FFF2-40B4-BE49-F238E27FC236}">
                <a16:creationId xmlns:a16="http://schemas.microsoft.com/office/drawing/2014/main" id="{773013D9-7D84-A04A-A740-509BD5625AD1}"/>
              </a:ext>
            </a:extLst>
          </p:cNvPr>
          <p:cNvSpPr>
            <a:spLocks noChangeArrowheads="1"/>
          </p:cNvSpPr>
          <p:nvPr/>
        </p:nvSpPr>
        <p:spPr bwMode="auto">
          <a:xfrm>
            <a:off x="0" y="63896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493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3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3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124936"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4937"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4938"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4</a:t>
            </a:r>
          </a:p>
        </p:txBody>
      </p:sp>
      <p:sp>
        <p:nvSpPr>
          <p:cNvPr id="124939"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nvGrpSpPr>
          <p:cNvPr id="124940" name="Group 12"/>
          <p:cNvGrpSpPr>
            <a:grpSpLocks/>
          </p:cNvGrpSpPr>
          <p:nvPr/>
        </p:nvGrpSpPr>
        <p:grpSpPr bwMode="auto">
          <a:xfrm>
            <a:off x="1652588" y="1647825"/>
            <a:ext cx="890587" cy="1346200"/>
            <a:chOff x="1145" y="1176"/>
            <a:chExt cx="617" cy="962"/>
          </a:xfrm>
        </p:grpSpPr>
        <p:sp>
          <p:nvSpPr>
            <p:cNvPr id="124982"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83" name="Rectangle 14"/>
            <p:cNvSpPr>
              <a:spLocks noChangeArrowheads="1"/>
            </p:cNvSpPr>
            <p:nvPr/>
          </p:nvSpPr>
          <p:spPr bwMode="auto">
            <a:xfrm>
              <a:off x="1145" y="1530"/>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84"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1" name="Group 16"/>
          <p:cNvGrpSpPr>
            <a:grpSpLocks/>
          </p:cNvGrpSpPr>
          <p:nvPr/>
        </p:nvGrpSpPr>
        <p:grpSpPr bwMode="auto">
          <a:xfrm>
            <a:off x="5070475" y="1658938"/>
            <a:ext cx="890588" cy="1346200"/>
            <a:chOff x="3513" y="1184"/>
            <a:chExt cx="617" cy="962"/>
          </a:xfrm>
        </p:grpSpPr>
        <p:sp>
          <p:nvSpPr>
            <p:cNvPr id="124979"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80"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81"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2" name="Group 20"/>
          <p:cNvGrpSpPr>
            <a:grpSpLocks/>
          </p:cNvGrpSpPr>
          <p:nvPr/>
        </p:nvGrpSpPr>
        <p:grpSpPr bwMode="auto">
          <a:xfrm>
            <a:off x="1674813" y="4325938"/>
            <a:ext cx="890587" cy="1346200"/>
            <a:chOff x="1161" y="3088"/>
            <a:chExt cx="617" cy="962"/>
          </a:xfrm>
        </p:grpSpPr>
        <p:sp>
          <p:nvSpPr>
            <p:cNvPr id="124976"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77" name="Rectangle 22"/>
            <p:cNvSpPr>
              <a:spLocks noChangeArrowheads="1"/>
            </p:cNvSpPr>
            <p:nvPr/>
          </p:nvSpPr>
          <p:spPr bwMode="auto">
            <a:xfrm>
              <a:off x="1161"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78"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3" name="Group 24"/>
          <p:cNvGrpSpPr>
            <a:grpSpLocks/>
          </p:cNvGrpSpPr>
          <p:nvPr/>
        </p:nvGrpSpPr>
        <p:grpSpPr bwMode="auto">
          <a:xfrm>
            <a:off x="5011738" y="4325938"/>
            <a:ext cx="890587" cy="1346200"/>
            <a:chOff x="3473" y="3088"/>
            <a:chExt cx="617" cy="962"/>
          </a:xfrm>
        </p:grpSpPr>
        <p:sp>
          <p:nvSpPr>
            <p:cNvPr id="124973"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24974" name="Rectangle 26"/>
            <p:cNvSpPr>
              <a:spLocks noChangeArrowheads="1"/>
            </p:cNvSpPr>
            <p:nvPr/>
          </p:nvSpPr>
          <p:spPr bwMode="auto">
            <a:xfrm>
              <a:off x="3473"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24975" name="Rectangle 27"/>
            <p:cNvSpPr>
              <a:spLocks noChangeArrowheads="1"/>
            </p:cNvSpPr>
            <p:nvPr/>
          </p:nvSpPr>
          <p:spPr bwMode="auto">
            <a:xfrm>
              <a:off x="3473"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sp>
        <p:nvSpPr>
          <p:cNvPr id="55312"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5313"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5314"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124947" name="Rectangle 31"/>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JOHN</a:t>
            </a:r>
          </a:p>
        </p:txBody>
      </p:sp>
      <p:sp>
        <p:nvSpPr>
          <p:cNvPr id="55316" name="Rectangle 32"/>
          <p:cNvSpPr>
            <a:spLocks noChangeArrowheads="1"/>
          </p:cNvSpPr>
          <p:nvPr/>
        </p:nvSpPr>
        <p:spPr bwMode="auto">
          <a:xfrm>
            <a:off x="2424113" y="1560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chemeClr val="bg1"/>
                </a:solidFill>
                <a:effectLst>
                  <a:outerShdw blurRad="38100" dist="38100" dir="2700000" algn="tl">
                    <a:srgbClr val="000000">
                      <a:alpha val="43137"/>
                    </a:srgbClr>
                  </a:outerShdw>
                </a:effectLst>
                <a:latin typeface="Helvetica" charset="0"/>
                <a:ea typeface="MS Gothic" charset="0"/>
                <a:cs typeface="MS Gothic" charset="0"/>
              </a:rPr>
              <a:t>JEWS</a:t>
            </a:r>
          </a:p>
        </p:txBody>
      </p:sp>
      <p:sp>
        <p:nvSpPr>
          <p:cNvPr id="55317" name="Rectangle 33"/>
          <p:cNvSpPr>
            <a:spLocks noChangeArrowheads="1"/>
          </p:cNvSpPr>
          <p:nvPr/>
        </p:nvSpPr>
        <p:spPr bwMode="auto">
          <a:xfrm>
            <a:off x="5899150" y="1570038"/>
            <a:ext cx="17668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ROMANS</a:t>
            </a:r>
          </a:p>
        </p:txBody>
      </p:sp>
      <p:sp>
        <p:nvSpPr>
          <p:cNvPr id="55318" name="Rectangle 34"/>
          <p:cNvSpPr>
            <a:spLocks noChangeArrowheads="1"/>
          </p:cNvSpPr>
          <p:nvPr/>
        </p:nvSpPr>
        <p:spPr bwMode="auto">
          <a:xfrm>
            <a:off x="2462213" y="42370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GREEKS</a:t>
            </a:r>
          </a:p>
        </p:txBody>
      </p:sp>
      <p:sp>
        <p:nvSpPr>
          <p:cNvPr id="124951" name="Rectangle 35"/>
          <p:cNvSpPr>
            <a:spLocks noChangeArrowheads="1"/>
          </p:cNvSpPr>
          <p:nvPr/>
        </p:nvSpPr>
        <p:spPr bwMode="auto">
          <a:xfrm>
            <a:off x="5334000" y="4241800"/>
            <a:ext cx="26939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CHURCH</a:t>
            </a:r>
          </a:p>
        </p:txBody>
      </p:sp>
      <p:sp>
        <p:nvSpPr>
          <p:cNvPr id="55320" name="Rectangle 36"/>
          <p:cNvSpPr>
            <a:spLocks noChangeArrowheads="1"/>
          </p:cNvSpPr>
          <p:nvPr/>
        </p:nvSpPr>
        <p:spPr bwMode="auto">
          <a:xfrm>
            <a:off x="2424113" y="2070100"/>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KING</a:t>
            </a: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SERVANT</a:t>
            </a:r>
          </a:p>
        </p:txBody>
      </p:sp>
      <p:sp>
        <p:nvSpPr>
          <p:cNvPr id="55322" name="Rectangle 38"/>
          <p:cNvSpPr>
            <a:spLocks noChangeArrowheads="1"/>
          </p:cNvSpPr>
          <p:nvPr/>
        </p:nvSpPr>
        <p:spPr bwMode="auto">
          <a:xfrm>
            <a:off x="2439988" y="4735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GOD/MAN</a:t>
            </a:r>
          </a:p>
        </p:txBody>
      </p:sp>
      <p:sp>
        <p:nvSpPr>
          <p:cNvPr id="124955" name="Rectangle 39"/>
          <p:cNvSpPr>
            <a:spLocks noChangeArrowheads="1"/>
          </p:cNvSpPr>
          <p:nvPr/>
        </p:nvSpPr>
        <p:spPr bwMode="auto">
          <a:xfrm>
            <a:off x="5903913" y="4729163"/>
            <a:ext cx="10731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GOD</a:t>
            </a:r>
          </a:p>
        </p:txBody>
      </p:sp>
      <p:sp>
        <p:nvSpPr>
          <p:cNvPr id="55324" name="Rectangle 40"/>
          <p:cNvSpPr>
            <a:spLocks noChangeArrowheads="1"/>
          </p:cNvSpPr>
          <p:nvPr/>
        </p:nvSpPr>
        <p:spPr bwMode="auto">
          <a:xfrm>
            <a:off x="2424113" y="2574925"/>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SAID</a:t>
            </a:r>
          </a:p>
        </p:txBody>
      </p:sp>
      <p:sp>
        <p:nvSpPr>
          <p:cNvPr id="55325" name="Rectangle 41"/>
          <p:cNvSpPr>
            <a:spLocks noChangeArrowheads="1"/>
          </p:cNvSpPr>
          <p:nvPr/>
        </p:nvSpPr>
        <p:spPr bwMode="auto">
          <a:xfrm>
            <a:off x="5905500" y="2584450"/>
            <a:ext cx="1154113"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DID</a:t>
            </a:r>
          </a:p>
        </p:txBody>
      </p:sp>
      <p:sp>
        <p:nvSpPr>
          <p:cNvPr id="124958" name="Rectangle 42"/>
          <p:cNvSpPr>
            <a:spLocks noChangeArrowheads="1"/>
          </p:cNvSpPr>
          <p:nvPr/>
        </p:nvSpPr>
        <p:spPr bwMode="auto">
          <a:xfrm>
            <a:off x="5872163" y="5256213"/>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MEANT</a:t>
            </a:r>
          </a:p>
        </p:txBody>
      </p:sp>
      <p:sp>
        <p:nvSpPr>
          <p:cNvPr id="55327" name="Rectangle 43"/>
          <p:cNvSpPr>
            <a:spLocks noChangeArrowheads="1"/>
          </p:cNvSpPr>
          <p:nvPr/>
        </p:nvSpPr>
        <p:spPr bwMode="auto">
          <a:xfrm>
            <a:off x="2439988" y="5251450"/>
            <a:ext cx="1247775"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FELT</a:t>
            </a:r>
          </a:p>
        </p:txBody>
      </p:sp>
      <p:sp>
        <p:nvSpPr>
          <p:cNvPr id="124960"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61"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62"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124966"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3604" name="Text Box 52"/>
          <p:cNvSpPr txBox="1">
            <a:spLocks noChangeArrowheads="1"/>
          </p:cNvSpPr>
          <p:nvPr/>
        </p:nvSpPr>
        <p:spPr bwMode="auto">
          <a:xfrm>
            <a:off x="5394325" y="3349625"/>
            <a:ext cx="1771650" cy="242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475"/>
              </a:spcBef>
              <a:buClr>
                <a:srgbClr val="FFEA18"/>
              </a:buClr>
              <a:defRPr/>
            </a:pPr>
            <a:r>
              <a:rPr lang="en-GB" sz="15200" b="1">
                <a:solidFill>
                  <a:srgbClr val="FFEA18"/>
                </a:solidFill>
                <a:effectLst>
                  <a:outerShdw blurRad="38100" dist="38100" dir="2700000" algn="tl">
                    <a:srgbClr val="DDDDDD"/>
                  </a:outerShdw>
                </a:effectLst>
                <a:ea typeface="MS Gothic" charset="0"/>
                <a:cs typeface="MS Gothic" charset="0"/>
              </a:rPr>
              <a:t>∑</a:t>
            </a:r>
          </a:p>
        </p:txBody>
      </p:sp>
      <p:sp>
        <p:nvSpPr>
          <p:cNvPr id="124968"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4969"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21</a:t>
            </a:r>
          </a:p>
        </p:txBody>
      </p:sp>
      <p:sp>
        <p:nvSpPr>
          <p:cNvPr id="124970"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THE SYNOPTICS: </a:t>
            </a:r>
            <a:r>
              <a:rPr lang="ja-JP" alt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r>
              <a:rPr lang="en-US"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TO SEE TOGETHER</a:t>
            </a:r>
            <a:r>
              <a:rPr lang="ja-JP" alt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8" name="TextBox 57"/>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000000">
                      <a:alpha val="43137"/>
                    </a:srgbClr>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8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3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8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4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defTabSz="457200"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grpSp>
        <p:nvGrpSpPr>
          <p:cNvPr id="126985" name="Group 8"/>
          <p:cNvGrpSpPr>
            <a:grpSpLocks/>
          </p:cNvGrpSpPr>
          <p:nvPr/>
        </p:nvGrpSpPr>
        <p:grpSpPr bwMode="auto">
          <a:xfrm>
            <a:off x="1412875" y="946150"/>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pitchFamily="-107" charset="0"/>
              <a:buNone/>
              <a:defRPr/>
            </a:pPr>
            <a:endParaRPr lang="en-US">
              <a:solidFill>
                <a:srgbClr val="FFFFFF"/>
              </a:solidFill>
              <a:effectLst>
                <a:outerShdw blurRad="38100" dist="38100" dir="2700000" algn="tl">
                  <a:srgbClr val="000000">
                    <a:alpha val="43137"/>
                  </a:srgbClr>
                </a:outerShdw>
              </a:effectLst>
              <a:latin typeface="Times New Roman" pitchFamily="-107" charset="0"/>
              <a:ea typeface="+mn-ea"/>
              <a:cs typeface="+mn-cs"/>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7359"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7360"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JOHN</a:t>
            </a:r>
          </a:p>
        </p:txBody>
      </p:sp>
      <p:sp>
        <p:nvSpPr>
          <p:cNvPr id="57361" name="Text Box 17"/>
          <p:cNvSpPr txBox="1">
            <a:spLocks noChangeArrowheads="1"/>
          </p:cNvSpPr>
          <p:nvPr/>
        </p:nvSpPr>
        <p:spPr bwMode="auto">
          <a:xfrm>
            <a:off x="8780463" y="4763"/>
            <a:ext cx="163512"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defRPr/>
            </a:pPr>
            <a:r>
              <a:rPr lang="en-GB" sz="1800">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63" name="Text Box 19"/>
          <p:cNvSpPr txBox="1">
            <a:spLocks noChangeArrowheads="1"/>
          </p:cNvSpPr>
          <p:nvPr/>
        </p:nvSpPr>
        <p:spPr bwMode="auto">
          <a:xfrm>
            <a:off x="8355013" y="6540500"/>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defRPr/>
            </a:pPr>
            <a:r>
              <a:rPr lang="en-GB" sz="900"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sz="2900" b="1">
                <a:solidFill>
                  <a:srgbClr val="FFEA18"/>
                </a:solidFill>
                <a:effectLst>
                  <a:outerShdw blurRad="38100" dist="38100" dir="2700000" algn="tl">
                    <a:srgbClr val="000000">
                      <a:alpha val="43137"/>
                    </a:srgbClr>
                  </a:outerShdw>
                </a:effectLst>
                <a:latin typeface="Comic Sans MS" charset="0"/>
                <a:ea typeface="MS Gothic" charset="0"/>
                <a:cs typeface="MS Gothic" charset="0"/>
              </a:rPr>
              <a:t>UNIQUE MATERIAL…</a:t>
            </a:r>
            <a:endParaRPr lang="en-US">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75" y="2646363"/>
            <a:ext cx="3290887" cy="4243388"/>
          </a:xfrm>
          <a:prstGeom prst="ellipse">
            <a:avLst/>
          </a:prstGeom>
          <a:solidFill>
            <a:schemeClr val="tx1">
              <a:alpha val="54901"/>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29" name="Rectangle 16"/>
          <p:cNvSpPr>
            <a:spLocks noChangeArrowheads="1"/>
          </p:cNvSpPr>
          <p:nvPr/>
        </p:nvSpPr>
        <p:spPr bwMode="auto">
          <a:xfrm>
            <a:off x="5791200" y="4954588"/>
            <a:ext cx="2133600" cy="1065212"/>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92% unique!</a:t>
            </a: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Birth</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Genealogy</a:t>
            </a: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5000 fed</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Passion</a:t>
            </a:r>
          </a:p>
        </p:txBody>
      </p:sp>
      <p:sp>
        <p:nvSpPr>
          <p:cNvPr id="33" name="Rectangle 16"/>
          <p:cNvSpPr>
            <a:spLocks noChangeArrowheads="1"/>
          </p:cNvSpPr>
          <p:nvPr/>
        </p:nvSpPr>
        <p:spPr bwMode="auto">
          <a:xfrm>
            <a:off x="3048000" y="2057400"/>
            <a:ext cx="2057400" cy="1373188"/>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Baptism</a:t>
            </a:r>
            <a:b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Lord</a:t>
            </a:r>
            <a:r>
              <a:rPr lang="fr-FR"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a:t>
            </a: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s Supper</a:t>
            </a:r>
          </a:p>
        </p:txBody>
      </p:sp>
      <p:sp>
        <p:nvSpPr>
          <p:cNvPr id="34" name="Rectangle 16"/>
          <p:cNvSpPr>
            <a:spLocks noChangeArrowheads="1"/>
          </p:cNvSpPr>
          <p:nvPr/>
        </p:nvSpPr>
        <p:spPr bwMode="auto">
          <a:xfrm>
            <a:off x="5943600" y="1524000"/>
            <a:ext cx="2133600" cy="1065213"/>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7% unique!</a:t>
            </a: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40" name="TextBox 39"/>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000000">
                      <a:alpha val="43137"/>
                    </a:srgbClr>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027"/>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49</a:t>
            </a:r>
          </a:p>
        </p:txBody>
      </p:sp>
      <p:pic>
        <p:nvPicPr>
          <p:cNvPr id="129026"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3" y="228600"/>
            <a:ext cx="5805487"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The Synoptic Problem</a:t>
            </a: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buClr>
                <a:schemeClr val="hlink"/>
              </a:buClr>
              <a:buSzPct val="75000"/>
              <a:buFont typeface="Wingdings" charset="0"/>
              <a:buNone/>
              <a:defRPr/>
            </a:pPr>
            <a:r>
              <a:rPr lang="en-US" sz="3200" b="1" dirty="0">
                <a:effectLst>
                  <a:outerShdw blurRad="38100" dist="38100" dir="2700000" algn="tl">
                    <a:srgbClr val="010199"/>
                  </a:outerShdw>
                </a:effectLst>
                <a:latin typeface="Arial"/>
                <a:cs typeface="Arial"/>
              </a:rPr>
              <a:t>Matthew, Mark &amp; Luke in a nutshell:</a:t>
            </a:r>
          </a:p>
          <a:p>
            <a:pPr algn="just"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similarities</a:t>
            </a:r>
            <a:r>
              <a:rPr lang="en-US" sz="3200" b="1" dirty="0">
                <a:effectLst>
                  <a:outerShdw blurRad="38100" dist="38100" dir="2700000" algn="tl">
                    <a:srgbClr val="010199"/>
                  </a:outerShdw>
                </a:effectLst>
                <a:latin typeface="Arial"/>
                <a:cs typeface="Arial"/>
              </a:rPr>
              <a:t>?</a:t>
            </a:r>
          </a:p>
          <a:p>
            <a:pPr algn="just"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differences</a:t>
            </a:r>
            <a:r>
              <a:rPr lang="en-US" sz="3200" b="1" dirty="0">
                <a:effectLst>
                  <a:outerShdw blurRad="38100" dist="38100" dir="2700000" algn="tl">
                    <a:srgbClr val="010199"/>
                  </a:outerShdw>
                </a:effectLst>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3"/>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latin typeface="Arial" charset="0"/>
                <a:cs typeface="Arial" charset="0"/>
              </a:rPr>
              <a:t>51</a:t>
            </a:r>
          </a:p>
        </p:txBody>
      </p:sp>
      <p:sp>
        <p:nvSpPr>
          <p:cNvPr id="131074" name="Text Box 5"/>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51</a:t>
            </a:r>
          </a:p>
        </p:txBody>
      </p:sp>
      <p:sp>
        <p:nvSpPr>
          <p:cNvPr id="73735" name="Text Box 7"/>
          <p:cNvSpPr txBox="1">
            <a:spLocks noChangeArrowheads="1"/>
          </p:cNvSpPr>
          <p:nvPr/>
        </p:nvSpPr>
        <p:spPr bwMode="auto">
          <a:xfrm>
            <a:off x="2987675" y="5229225"/>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3200">
              <a:solidFill>
                <a:srgbClr val="FFFFFF"/>
              </a:solidFill>
              <a:latin typeface="Arial" charset="0"/>
              <a:cs typeface="Arial" charset="0"/>
            </a:endParaRPr>
          </a:p>
          <a:p>
            <a:pPr eaLnBrk="1" hangingPunct="1"/>
            <a:r>
              <a:rPr lang="en-US" sz="3200">
                <a:solidFill>
                  <a:srgbClr val="FFFFFF"/>
                </a:solidFill>
                <a:latin typeface="Arial" charset="0"/>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131079" name="Text Box 19"/>
          <p:cNvSpPr txBox="1">
            <a:spLocks noChangeArrowheads="1"/>
          </p:cNvSpPr>
          <p:nvPr/>
        </p:nvSpPr>
        <p:spPr bwMode="auto">
          <a:xfrm>
            <a:off x="6553200" y="4343400"/>
            <a:ext cx="22860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Numbers indicate the verses in each proposed source</a:t>
            </a:r>
            <a:endParaRPr lang="en-US">
              <a:solidFill>
                <a:srgbClr val="FFFFFF"/>
              </a:solidFill>
              <a:latin typeface="Arial" charset="0"/>
              <a:cs typeface="Arial" charset="0"/>
            </a:endParaRPr>
          </a:p>
        </p:txBody>
      </p:sp>
      <p:sp>
        <p:nvSpPr>
          <p:cNvPr id="73748" name="Text Box 20"/>
          <p:cNvSpPr txBox="1">
            <a:spLocks noChangeArrowheads="1"/>
          </p:cNvSpPr>
          <p:nvPr/>
        </p:nvSpPr>
        <p:spPr bwMode="auto">
          <a:xfrm>
            <a:off x="2936875" y="5199063"/>
            <a:ext cx="698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235</a:t>
            </a:r>
            <a:endParaRPr lang="en-US">
              <a:solidFill>
                <a:srgbClr val="FFFFFF"/>
              </a:solidFill>
              <a:latin typeface="Arial" charset="0"/>
              <a:cs typeface="Arial" charset="0"/>
            </a:endParaRPr>
          </a:p>
        </p:txBody>
      </p:sp>
      <p:grpSp>
        <p:nvGrpSpPr>
          <p:cNvPr id="2" name="Group 52"/>
          <p:cNvGrpSpPr>
            <a:grpSpLocks/>
          </p:cNvGrpSpPr>
          <p:nvPr/>
        </p:nvGrpSpPr>
        <p:grpSpPr bwMode="auto">
          <a:xfrm>
            <a:off x="1257300" y="5257800"/>
            <a:ext cx="698500" cy="990600"/>
            <a:chOff x="510" y="3312"/>
            <a:chExt cx="440" cy="624"/>
          </a:xfrm>
        </p:grpSpPr>
        <p:sp>
          <p:nvSpPr>
            <p:cNvPr id="131110"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algn="ctr" eaLnBrk="1" hangingPunct="1">
                <a:spcBef>
                  <a:spcPct val="50000"/>
                </a:spcBef>
              </a:pPr>
              <a:r>
                <a:rPr lang="en-US" sz="2000">
                  <a:solidFill>
                    <a:srgbClr val="FFFFFF"/>
                  </a:solidFill>
                  <a:latin typeface="Arial" charset="0"/>
                  <a:cs typeface="Arial" charset="0"/>
                </a:rPr>
                <a:t>M</a:t>
              </a:r>
              <a:endParaRPr lang="en-US" sz="700">
                <a:solidFill>
                  <a:srgbClr val="FFFFFF"/>
                </a:solidFill>
                <a:latin typeface="Arial" charset="0"/>
                <a:cs typeface="Arial" charset="0"/>
              </a:endParaRPr>
            </a:p>
            <a:p>
              <a:pPr eaLnBrk="1" hangingPunct="1">
                <a:spcBef>
                  <a:spcPct val="50000"/>
                </a:spcBef>
              </a:pPr>
              <a:endParaRPr lang="en-US" sz="900">
                <a:solidFill>
                  <a:srgbClr val="FFFFFF"/>
                </a:solidFill>
                <a:latin typeface="Arial" charset="0"/>
                <a:cs typeface="Arial" charset="0"/>
              </a:endParaRPr>
            </a:p>
          </p:txBody>
        </p:sp>
        <p:sp>
          <p:nvSpPr>
            <p:cNvPr id="131111" name="Text Box 23"/>
            <p:cNvSpPr txBox="1">
              <a:spLocks noChangeArrowheads="1"/>
            </p:cNvSpPr>
            <p:nvPr/>
          </p:nvSpPr>
          <p:spPr bwMode="auto">
            <a:xfrm>
              <a:off x="51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333</a:t>
              </a:r>
              <a:endParaRPr lang="en-US">
                <a:solidFill>
                  <a:srgbClr val="FFFFFF"/>
                </a:solidFill>
                <a:latin typeface="Arial" charset="0"/>
                <a:cs typeface="Arial" charset="0"/>
              </a:endParaRPr>
            </a:p>
          </p:txBody>
        </p:sp>
      </p:grpSp>
      <p:grpSp>
        <p:nvGrpSpPr>
          <p:cNvPr id="3" name="Group 58"/>
          <p:cNvGrpSpPr>
            <a:grpSpLocks/>
          </p:cNvGrpSpPr>
          <p:nvPr/>
        </p:nvGrpSpPr>
        <p:grpSpPr bwMode="auto">
          <a:xfrm>
            <a:off x="2590800" y="838200"/>
            <a:ext cx="1143000" cy="1054100"/>
            <a:chOff x="1632" y="528"/>
            <a:chExt cx="720" cy="664"/>
          </a:xfrm>
        </p:grpSpPr>
        <p:sp>
          <p:nvSpPr>
            <p:cNvPr id="73734" name="Text Box 6"/>
            <p:cNvSpPr txBox="1">
              <a:spLocks noChangeArrowheads="1"/>
            </p:cNvSpPr>
            <p:nvPr/>
          </p:nvSpPr>
          <p:spPr bwMode="auto">
            <a:xfrm>
              <a:off x="1632" y="528"/>
              <a:ext cx="720" cy="664"/>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en-US" sz="600">
                <a:solidFill>
                  <a:srgbClr val="FFFFFF"/>
                </a:solidFill>
                <a:latin typeface="Arial" charset="0"/>
                <a:cs typeface="Arial" charset="0"/>
              </a:endParaRPr>
            </a:p>
            <a:p>
              <a:pPr algn="ctr" eaLnBrk="1" hangingPunct="1">
                <a:spcBef>
                  <a:spcPct val="50000"/>
                </a:spcBef>
                <a:defRPr/>
              </a:pPr>
              <a:r>
                <a:rPr lang="en-US" sz="2800">
                  <a:solidFill>
                    <a:srgbClr val="FFFFFF"/>
                  </a:solidFill>
                  <a:latin typeface="Arial" charset="0"/>
                  <a:cs typeface="Arial" charset="0"/>
                </a:rPr>
                <a:t>Mark</a:t>
              </a:r>
              <a:endParaRPr lang="en-US" sz="800">
                <a:solidFill>
                  <a:srgbClr val="FFFFFF"/>
                </a:solidFill>
                <a:latin typeface="Arial" charset="0"/>
                <a:cs typeface="Arial" charset="0"/>
              </a:endParaRPr>
            </a:p>
            <a:p>
              <a:pPr algn="ctr" eaLnBrk="1" hangingPunct="1">
                <a:spcBef>
                  <a:spcPct val="50000"/>
                </a:spcBef>
                <a:defRPr/>
              </a:pPr>
              <a:endParaRPr lang="en-US" sz="1000">
                <a:solidFill>
                  <a:srgbClr val="FFFFFF"/>
                </a:solidFill>
                <a:latin typeface="Arial" charset="0"/>
                <a:cs typeface="Arial" charset="0"/>
              </a:endParaRPr>
            </a:p>
          </p:txBody>
        </p:sp>
        <p:sp>
          <p:nvSpPr>
            <p:cNvPr id="131109" name="Text Box 18"/>
            <p:cNvSpPr txBox="1">
              <a:spLocks noChangeArrowheads="1"/>
            </p:cNvSpPr>
            <p:nvPr/>
          </p:nvSpPr>
          <p:spPr bwMode="auto">
            <a:xfrm>
              <a:off x="1786" y="528"/>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661</a:t>
              </a:r>
              <a:endParaRPr lang="en-US">
                <a:solidFill>
                  <a:srgbClr val="FFFFFF"/>
                </a:solidFill>
                <a:latin typeface="Arial"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algn="ctr" eaLnBrk="1" hangingPunct="1">
                <a:spcBef>
                  <a:spcPct val="50000"/>
                </a:spcBef>
                <a:defRPr/>
              </a:pPr>
              <a:r>
                <a:rPr lang="en-US" sz="2000">
                  <a:solidFill>
                    <a:srgbClr val="FFFFFF"/>
                  </a:solidFill>
                  <a:latin typeface="Arial" charset="0"/>
                  <a:cs typeface="Arial" charset="0"/>
                </a:rPr>
                <a:t>Luke</a:t>
              </a:r>
              <a:endParaRPr lang="en-US" sz="700">
                <a:solidFill>
                  <a:srgbClr val="FFFFFF"/>
                </a:solidFill>
                <a:latin typeface="Arial" charset="0"/>
                <a:cs typeface="Arial" charset="0"/>
              </a:endParaRPr>
            </a:p>
            <a:p>
              <a:pPr eaLnBrk="1" hangingPunct="1">
                <a:spcBef>
                  <a:spcPct val="50000"/>
                </a:spcBef>
                <a:defRPr/>
              </a:pPr>
              <a:endParaRPr lang="en-US" sz="900">
                <a:solidFill>
                  <a:srgbClr val="FFFFFF"/>
                </a:solidFill>
                <a:latin typeface="Arial" charset="0"/>
                <a:cs typeface="Arial" charset="0"/>
              </a:endParaRPr>
            </a:p>
          </p:txBody>
        </p:sp>
        <p:sp>
          <p:nvSpPr>
            <p:cNvPr id="131107" name="Text Box 24"/>
            <p:cNvSpPr txBox="1">
              <a:spLocks noChangeArrowheads="1"/>
            </p:cNvSpPr>
            <p:nvPr/>
          </p:nvSpPr>
          <p:spPr bwMode="auto">
            <a:xfrm>
              <a:off x="2430"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350</a:t>
              </a:r>
              <a:endParaRPr lang="en-US">
                <a:solidFill>
                  <a:srgbClr val="FFFFFF"/>
                </a:solidFill>
                <a:latin typeface="Arial"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eaLnBrk="1" hangingPunct="1">
                <a:spcBef>
                  <a:spcPct val="50000"/>
                </a:spcBef>
                <a:defRPr/>
              </a:pPr>
              <a:r>
                <a:rPr lang="en-US" sz="2000">
                  <a:solidFill>
                    <a:srgbClr val="FFFFFF"/>
                  </a:solidFill>
                  <a:latin typeface="Arial" charset="0"/>
                  <a:cs typeface="Arial" charset="0"/>
                </a:rPr>
                <a:t>Matthew</a:t>
              </a:r>
              <a:endParaRPr lang="en-US">
                <a:solidFill>
                  <a:srgbClr val="FFFFFF"/>
                </a:solidFill>
                <a:latin typeface="Arial" charset="0"/>
                <a:cs typeface="Arial" charset="0"/>
              </a:endParaRPr>
            </a:p>
            <a:p>
              <a:pPr eaLnBrk="1" hangingPunct="1">
                <a:spcBef>
                  <a:spcPct val="50000"/>
                </a:spcBef>
                <a:defRPr/>
              </a:pPr>
              <a:endParaRPr lang="en-US" sz="1000">
                <a:solidFill>
                  <a:srgbClr val="FFFFFF"/>
                </a:solidFill>
                <a:latin typeface="Arial" charset="0"/>
                <a:cs typeface="Arial" charset="0"/>
              </a:endParaRPr>
            </a:p>
          </p:txBody>
        </p:sp>
        <p:sp>
          <p:nvSpPr>
            <p:cNvPr id="131105" name="Text Box 25"/>
            <p:cNvSpPr txBox="1">
              <a:spLocks noChangeArrowheads="1"/>
            </p:cNvSpPr>
            <p:nvPr/>
          </p:nvSpPr>
          <p:spPr bwMode="auto">
            <a:xfrm>
              <a:off x="1038"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500</a:t>
              </a:r>
              <a:endParaRPr lang="en-US">
                <a:solidFill>
                  <a:srgbClr val="FFFFFF"/>
                </a:solidFill>
                <a:latin typeface="Arial"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31102"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algn="ctr" eaLnBrk="1" hangingPunct="1">
                <a:spcBef>
                  <a:spcPct val="50000"/>
                </a:spcBef>
              </a:pPr>
              <a:r>
                <a:rPr lang="en-US" sz="2000">
                  <a:solidFill>
                    <a:srgbClr val="FFFFFF"/>
                  </a:solidFill>
                  <a:latin typeface="Arial" charset="0"/>
                  <a:cs typeface="Arial" charset="0"/>
                </a:rPr>
                <a:t>L</a:t>
              </a:r>
              <a:endParaRPr lang="en-US" sz="700">
                <a:solidFill>
                  <a:srgbClr val="FFFFFF"/>
                </a:solidFill>
                <a:latin typeface="Arial" charset="0"/>
                <a:cs typeface="Arial" charset="0"/>
              </a:endParaRPr>
            </a:p>
            <a:p>
              <a:pPr eaLnBrk="1" hangingPunct="1">
                <a:spcBef>
                  <a:spcPct val="50000"/>
                </a:spcBef>
              </a:pPr>
              <a:endParaRPr lang="en-US" sz="900">
                <a:solidFill>
                  <a:srgbClr val="FFFFFF"/>
                </a:solidFill>
                <a:latin typeface="Arial" charset="0"/>
                <a:cs typeface="Arial" charset="0"/>
              </a:endParaRPr>
            </a:p>
          </p:txBody>
        </p:sp>
        <p:sp>
          <p:nvSpPr>
            <p:cNvPr id="131103" name="Text Box 26"/>
            <p:cNvSpPr txBox="1">
              <a:spLocks noChangeArrowheads="1"/>
            </p:cNvSpPr>
            <p:nvPr/>
          </p:nvSpPr>
          <p:spPr bwMode="auto">
            <a:xfrm>
              <a:off x="289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564</a:t>
              </a:r>
              <a:endParaRPr lang="en-US">
                <a:solidFill>
                  <a:srgbClr val="FFFFFF"/>
                </a:solidFill>
                <a:latin typeface="Arial"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31100" name="Text Box 21"/>
            <p:cNvSpPr txBox="1">
              <a:spLocks noChangeArrowheads="1"/>
            </p:cNvSpPr>
            <p:nvPr/>
          </p:nvSpPr>
          <p:spPr bwMode="auto">
            <a:xfrm>
              <a:off x="985" y="1872"/>
              <a:ext cx="50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1068</a:t>
              </a:r>
              <a:endParaRPr lang="en-US">
                <a:solidFill>
                  <a:srgbClr val="FFFFFF"/>
                </a:solidFill>
                <a:latin typeface="Arial" charset="0"/>
                <a:cs typeface="Arial" charset="0"/>
              </a:endParaRPr>
            </a:p>
          </p:txBody>
        </p:sp>
        <p:sp>
          <p:nvSpPr>
            <p:cNvPr id="131101"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31098" name="Text Box 22"/>
            <p:cNvSpPr txBox="1">
              <a:spLocks noChangeArrowheads="1"/>
            </p:cNvSpPr>
            <p:nvPr/>
          </p:nvSpPr>
          <p:spPr bwMode="auto">
            <a:xfrm>
              <a:off x="2419" y="1872"/>
              <a:ext cx="51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1149</a:t>
              </a:r>
              <a:endParaRPr lang="en-US">
                <a:solidFill>
                  <a:srgbClr val="FFFFFF"/>
                </a:solidFill>
                <a:latin typeface="Arial" charset="0"/>
                <a:cs typeface="Arial" charset="0"/>
              </a:endParaRPr>
            </a:p>
          </p:txBody>
        </p:sp>
        <p:sp>
          <p:nvSpPr>
            <p:cNvPr id="131099"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31096"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097"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2" name="Group 40"/>
          <p:cNvGrpSpPr>
            <a:grpSpLocks/>
          </p:cNvGrpSpPr>
          <p:nvPr/>
        </p:nvGrpSpPr>
        <p:grpSpPr bwMode="auto">
          <a:xfrm flipH="1">
            <a:off x="3733800" y="1295400"/>
            <a:ext cx="228600" cy="2514600"/>
            <a:chOff x="1488" y="816"/>
            <a:chExt cx="144" cy="1584"/>
          </a:xfrm>
        </p:grpSpPr>
        <p:sp>
          <p:nvSpPr>
            <p:cNvPr id="131094"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095"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1092" name="Rectangle 54"/>
          <p:cNvSpPr>
            <a:spLocks noGrp="1" noChangeArrowheads="1"/>
          </p:cNvSpPr>
          <p:nvPr>
            <p:ph type="title" idx="4294967295"/>
          </p:nvPr>
        </p:nvSpPr>
        <p:spPr>
          <a:xfrm>
            <a:off x="5410200" y="1219200"/>
            <a:ext cx="3124200" cy="1739900"/>
          </a:xfrm>
          <a:solidFill>
            <a:schemeClr val="bg2"/>
          </a:solidFill>
        </p:spPr>
        <p:txBody>
          <a:bodyPr anchor="t" anchorCtr="0">
            <a:spAutoFit/>
          </a:bodyPr>
          <a:lstStyle/>
          <a:p>
            <a:pPr eaLnBrk="1" hangingPunct="1"/>
            <a:r>
              <a:rPr lang="en-US" altLang="zh-CN" sz="3600" b="1">
                <a:solidFill>
                  <a:schemeClr val="tx1"/>
                </a:solidFill>
                <a:latin typeface="Arial" charset="0"/>
                <a:ea typeface="ＭＳ Ｐゴシック" charset="0"/>
                <a:cs typeface="Arial" charset="0"/>
              </a:rPr>
              <a:t>Marcan Priority Diagrammed</a:t>
            </a:r>
            <a:endParaRPr lang="en-US" sz="3600" b="1">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3"/>
          <p:cNvSpPr txBox="1">
            <a:spLocks noChangeArrowheads="1"/>
          </p:cNvSpPr>
          <p:nvPr/>
        </p:nvSpPr>
        <p:spPr bwMode="auto">
          <a:xfrm>
            <a:off x="8582025"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2852738"/>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4830763"/>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24"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76200"/>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5" name="Rectangle 16"/>
          <p:cNvSpPr>
            <a:spLocks noGrp="1" noChangeArrowheads="1"/>
          </p:cNvSpPr>
          <p:nvPr>
            <p:ph type="title" idx="4294967295"/>
          </p:nvPr>
        </p:nvSpPr>
        <p:spPr>
          <a:xfrm>
            <a:off x="1760538" y="228600"/>
            <a:ext cx="6469062" cy="646113"/>
          </a:xfrm>
          <a:solidFill>
            <a:schemeClr val="bg2"/>
          </a:solidFill>
        </p:spPr>
        <p:txBody>
          <a:bodyPr wrap="none" anchor="t" anchorCtr="0">
            <a:spAutoFit/>
          </a:bodyPr>
          <a:lstStyle/>
          <a:p>
            <a:pPr eaLnBrk="1" hangingPunct="1"/>
            <a:r>
              <a:rPr lang="en-US" sz="3600" b="1">
                <a:solidFill>
                  <a:schemeClr val="tx1"/>
                </a:solidFill>
                <a:latin typeface="Arial" charset="0"/>
                <a:ea typeface="SimSun" charset="0"/>
                <a:cs typeface="SimSun" charset="0"/>
              </a:rPr>
              <a:t>Dating the Synoptic Gospels</a:t>
            </a:r>
          </a:p>
        </p:txBody>
      </p:sp>
      <p:sp>
        <p:nvSpPr>
          <p:cNvPr id="4" name="TextBox 3"/>
          <p:cNvSpPr txBox="1">
            <a:spLocks noChangeArrowheads="1"/>
          </p:cNvSpPr>
          <p:nvPr/>
        </p:nvSpPr>
        <p:spPr bwMode="auto">
          <a:xfrm>
            <a:off x="700088" y="1084263"/>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MARK</a:t>
            </a:r>
          </a:p>
        </p:txBody>
      </p:sp>
      <p:sp>
        <p:nvSpPr>
          <p:cNvPr id="17" name="TextBox 16"/>
          <p:cNvSpPr txBox="1">
            <a:spLocks noChangeArrowheads="1"/>
          </p:cNvSpPr>
          <p:nvPr/>
        </p:nvSpPr>
        <p:spPr bwMode="auto">
          <a:xfrm>
            <a:off x="1636713" y="144462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MATTHEW</a:t>
            </a:r>
          </a:p>
        </p:txBody>
      </p:sp>
      <p:sp>
        <p:nvSpPr>
          <p:cNvPr id="18" name="TextBox 17"/>
          <p:cNvSpPr txBox="1">
            <a:spLocks noChangeArrowheads="1"/>
          </p:cNvSpPr>
          <p:nvPr/>
        </p:nvSpPr>
        <p:spPr bwMode="auto">
          <a:xfrm>
            <a:off x="3292475" y="1444625"/>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LUKE</a:t>
            </a:r>
          </a:p>
        </p:txBody>
      </p:sp>
      <p:sp>
        <p:nvSpPr>
          <p:cNvPr id="19" name="TextBox 18"/>
          <p:cNvSpPr txBox="1">
            <a:spLocks noChangeArrowheads="1"/>
          </p:cNvSpPr>
          <p:nvPr/>
        </p:nvSpPr>
        <p:spPr bwMode="auto">
          <a:xfrm>
            <a:off x="700088" y="1916113"/>
            <a:ext cx="1993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ASSUMPTION A:</a:t>
            </a:r>
          </a:p>
        </p:txBody>
      </p:sp>
      <p:sp>
        <p:nvSpPr>
          <p:cNvPr id="20" name="TextBox 19"/>
          <p:cNvSpPr txBox="1">
            <a:spLocks noChangeArrowheads="1"/>
          </p:cNvSpPr>
          <p:nvPr/>
        </p:nvSpPr>
        <p:spPr bwMode="auto">
          <a:xfrm>
            <a:off x="700088" y="2205038"/>
            <a:ext cx="27368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Matthew and Luke used Mark as a source</a:t>
            </a:r>
          </a:p>
        </p:txBody>
      </p:sp>
      <p:cxnSp>
        <p:nvCxnSpPr>
          <p:cNvPr id="6" name="Straight Arrow Connector 5"/>
          <p:cNvCxnSpPr>
            <a:cxnSpLocks noChangeShapeType="1"/>
            <a:stCxn id="4" idx="3"/>
          </p:cNvCxnSpPr>
          <p:nvPr/>
        </p:nvCxnSpPr>
        <p:spPr bwMode="auto">
          <a:xfrm>
            <a:off x="1625600" y="1284288"/>
            <a:ext cx="514350" cy="2317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3"/>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088" y="2924175"/>
            <a:ext cx="10144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#1</a:t>
            </a:r>
          </a:p>
        </p:txBody>
      </p:sp>
      <p:sp>
        <p:nvSpPr>
          <p:cNvPr id="29" name="TextBox 28"/>
          <p:cNvSpPr txBox="1">
            <a:spLocks noChangeArrowheads="1"/>
          </p:cNvSpPr>
          <p:nvPr/>
        </p:nvSpPr>
        <p:spPr bwMode="auto">
          <a:xfrm>
            <a:off x="700088" y="3213100"/>
            <a:ext cx="27368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in the 50s or early 60s</a:t>
            </a:r>
          </a:p>
        </p:txBody>
      </p:sp>
      <p:sp>
        <p:nvSpPr>
          <p:cNvPr id="30" name="TextBox 29"/>
          <p:cNvSpPr txBox="1">
            <a:spLocks noChangeArrowheads="1"/>
          </p:cNvSpPr>
          <p:nvPr/>
        </p:nvSpPr>
        <p:spPr bwMode="auto">
          <a:xfrm>
            <a:off x="900113" y="3789363"/>
            <a:ext cx="26638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in late 50s or the 60s</a:t>
            </a:r>
          </a:p>
        </p:txBody>
      </p:sp>
      <p:sp>
        <p:nvSpPr>
          <p:cNvPr id="31" name="TextBox 30"/>
          <p:cNvSpPr txBox="1">
            <a:spLocks noChangeArrowheads="1"/>
          </p:cNvSpPr>
          <p:nvPr/>
        </p:nvSpPr>
        <p:spPr bwMode="auto">
          <a:xfrm>
            <a:off x="900113" y="4427538"/>
            <a:ext cx="2735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59-63</a:t>
            </a:r>
          </a:p>
        </p:txBody>
      </p:sp>
      <p:sp>
        <p:nvSpPr>
          <p:cNvPr id="35" name="TextBox 34"/>
          <p:cNvSpPr txBox="1">
            <a:spLocks noChangeArrowheads="1"/>
          </p:cNvSpPr>
          <p:nvPr/>
        </p:nvSpPr>
        <p:spPr bwMode="auto">
          <a:xfrm>
            <a:off x="700088" y="4868863"/>
            <a:ext cx="10144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#2</a:t>
            </a:r>
          </a:p>
        </p:txBody>
      </p:sp>
      <p:sp>
        <p:nvSpPr>
          <p:cNvPr id="36" name="TextBox 35"/>
          <p:cNvSpPr txBox="1">
            <a:spLocks noChangeArrowheads="1"/>
          </p:cNvSpPr>
          <p:nvPr/>
        </p:nvSpPr>
        <p:spPr bwMode="auto">
          <a:xfrm>
            <a:off x="700088" y="5157788"/>
            <a:ext cx="2736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65-70</a:t>
            </a:r>
          </a:p>
        </p:txBody>
      </p:sp>
      <p:sp>
        <p:nvSpPr>
          <p:cNvPr id="37" name="TextBox 36"/>
          <p:cNvSpPr txBox="1">
            <a:spLocks noChangeArrowheads="1"/>
          </p:cNvSpPr>
          <p:nvPr/>
        </p:nvSpPr>
        <p:spPr bwMode="auto">
          <a:xfrm>
            <a:off x="900113" y="5516563"/>
            <a:ext cx="2663825"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in the 70s</a:t>
            </a:r>
          </a:p>
        </p:txBody>
      </p:sp>
      <p:sp>
        <p:nvSpPr>
          <p:cNvPr id="38" name="TextBox 37"/>
          <p:cNvSpPr txBox="1">
            <a:spLocks noChangeArrowheads="1"/>
          </p:cNvSpPr>
          <p:nvPr/>
        </p:nvSpPr>
        <p:spPr bwMode="auto">
          <a:xfrm>
            <a:off x="900113" y="6156325"/>
            <a:ext cx="27352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in the 70s</a:t>
            </a: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5" y="2820988"/>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5" y="4149725"/>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MARK</a:t>
            </a:r>
          </a:p>
        </p:txBody>
      </p:sp>
      <p:sp>
        <p:nvSpPr>
          <p:cNvPr id="42" name="TextBox 41"/>
          <p:cNvSpPr txBox="1">
            <a:spLocks noChangeArrowheads="1"/>
          </p:cNvSpPr>
          <p:nvPr/>
        </p:nvSpPr>
        <p:spPr bwMode="auto">
          <a:xfrm>
            <a:off x="5842000" y="141287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MATTHEW</a:t>
            </a:r>
          </a:p>
        </p:txBody>
      </p:sp>
      <p:sp>
        <p:nvSpPr>
          <p:cNvPr id="43" name="TextBox 42"/>
          <p:cNvSpPr txBox="1">
            <a:spLocks noChangeArrowheads="1"/>
          </p:cNvSpPr>
          <p:nvPr/>
        </p:nvSpPr>
        <p:spPr bwMode="auto">
          <a:xfrm>
            <a:off x="7821613" y="1412875"/>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LUKE</a:t>
            </a:r>
          </a:p>
        </p:txBody>
      </p:sp>
      <p:sp>
        <p:nvSpPr>
          <p:cNvPr id="44" name="TextBox 43"/>
          <p:cNvSpPr txBox="1">
            <a:spLocks noChangeArrowheads="1"/>
          </p:cNvSpPr>
          <p:nvPr/>
        </p:nvSpPr>
        <p:spPr bwMode="auto">
          <a:xfrm>
            <a:off x="4787900" y="1884363"/>
            <a:ext cx="2006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ASSUMPTION B:</a:t>
            </a:r>
          </a:p>
        </p:txBody>
      </p:sp>
      <p:sp>
        <p:nvSpPr>
          <p:cNvPr id="45" name="TextBox 44"/>
          <p:cNvSpPr txBox="1">
            <a:spLocks noChangeArrowheads="1"/>
          </p:cNvSpPr>
          <p:nvPr/>
        </p:nvSpPr>
        <p:spPr bwMode="auto">
          <a:xfrm>
            <a:off x="4787900" y="2173288"/>
            <a:ext cx="33845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Matthew and Luke did not use Mark as a source</a:t>
            </a:r>
          </a:p>
        </p:txBody>
      </p:sp>
      <p:sp>
        <p:nvSpPr>
          <p:cNvPr id="48" name="TextBox 47"/>
          <p:cNvSpPr txBox="1">
            <a:spLocks noChangeArrowheads="1"/>
          </p:cNvSpPr>
          <p:nvPr/>
        </p:nvSpPr>
        <p:spPr bwMode="auto">
          <a:xfrm>
            <a:off x="4787900" y="2892425"/>
            <a:ext cx="10144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#1</a:t>
            </a:r>
          </a:p>
        </p:txBody>
      </p:sp>
      <p:sp>
        <p:nvSpPr>
          <p:cNvPr id="49" name="TextBox 48"/>
          <p:cNvSpPr txBox="1">
            <a:spLocks noChangeArrowheads="1"/>
          </p:cNvSpPr>
          <p:nvPr/>
        </p:nvSpPr>
        <p:spPr bwMode="auto">
          <a:xfrm>
            <a:off x="4787900" y="3181350"/>
            <a:ext cx="39608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could have been written anytime between 50 and 70</a:t>
            </a:r>
          </a:p>
        </p:txBody>
      </p:sp>
      <p:sp>
        <p:nvSpPr>
          <p:cNvPr id="52" name="TextBox 51"/>
          <p:cNvSpPr txBox="1">
            <a:spLocks noChangeArrowheads="1"/>
          </p:cNvSpPr>
          <p:nvPr/>
        </p:nvSpPr>
        <p:spPr bwMode="auto">
          <a:xfrm>
            <a:off x="4787900" y="4221163"/>
            <a:ext cx="1014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#2</a:t>
            </a:r>
          </a:p>
        </p:txBody>
      </p:sp>
      <p:sp>
        <p:nvSpPr>
          <p:cNvPr id="53" name="TextBox 52"/>
          <p:cNvSpPr txBox="1">
            <a:spLocks noChangeArrowheads="1"/>
          </p:cNvSpPr>
          <p:nvPr/>
        </p:nvSpPr>
        <p:spPr bwMode="auto">
          <a:xfrm>
            <a:off x="4787900" y="4508500"/>
            <a:ext cx="2736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65-70</a:t>
            </a:r>
          </a:p>
        </p:txBody>
      </p:sp>
      <p:sp>
        <p:nvSpPr>
          <p:cNvPr id="54" name="TextBox 53"/>
          <p:cNvSpPr txBox="1">
            <a:spLocks noChangeArrowheads="1"/>
          </p:cNvSpPr>
          <p:nvPr/>
        </p:nvSpPr>
        <p:spPr bwMode="auto">
          <a:xfrm>
            <a:off x="4987925" y="4868863"/>
            <a:ext cx="36877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early 50s (see Matthew notes)</a:t>
            </a:r>
          </a:p>
        </p:txBody>
      </p:sp>
      <p:sp>
        <p:nvSpPr>
          <p:cNvPr id="55" name="TextBox 54"/>
          <p:cNvSpPr txBox="1">
            <a:spLocks noChangeArrowheads="1"/>
          </p:cNvSpPr>
          <p:nvPr/>
        </p:nvSpPr>
        <p:spPr bwMode="auto">
          <a:xfrm>
            <a:off x="5003800" y="5516563"/>
            <a:ext cx="36004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59-63 (see Luke notes)</a:t>
            </a:r>
          </a:p>
        </p:txBody>
      </p:sp>
      <p:cxnSp>
        <p:nvCxnSpPr>
          <p:cNvPr id="12" name="Straight Connector 11"/>
          <p:cNvCxnSpPr>
            <a:cxnSpLocks noChangeShapeType="1"/>
          </p:cNvCxnSpPr>
          <p:nvPr/>
        </p:nvCxnSpPr>
        <p:spPr bwMode="auto">
          <a:xfrm>
            <a:off x="5580063" y="1268413"/>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3"/>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133156" name="TextBox 58"/>
          <p:cNvSpPr txBox="1">
            <a:spLocks noChangeArrowheads="1"/>
          </p:cNvSpPr>
          <p:nvPr/>
        </p:nvSpPr>
        <p:spPr bwMode="auto">
          <a:xfrm>
            <a:off x="2916238" y="796925"/>
            <a:ext cx="4333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Adapted from the </a:t>
            </a:r>
            <a:r>
              <a:rPr lang="en-US" sz="1800" i="1">
                <a:solidFill>
                  <a:srgbClr val="FFFFFF"/>
                </a:solidFill>
                <a:latin typeface="Arial" charset="0"/>
                <a:cs typeface="Arial" charset="0"/>
              </a:rPr>
              <a:t>NIV Study Bible, </a:t>
            </a:r>
            <a:r>
              <a:rPr lang="en-US" sz="1800">
                <a:solidFill>
                  <a:srgbClr val="FFFFFF"/>
                </a:solidFill>
                <a:latin typeface="Arial" charset="0"/>
                <a:cs typeface="Arial" charset="0"/>
              </a:rPr>
              <a:t>1431</a:t>
            </a:r>
            <a:endParaRPr lang="en-US" sz="1800" i="1">
              <a:solidFill>
                <a:srgbClr val="FFFFFF"/>
              </a:solidFill>
              <a:latin typeface="Arial" charset="0"/>
              <a:cs typeface="Arial" charset="0"/>
            </a:endParaRPr>
          </a:p>
        </p:txBody>
      </p:sp>
      <p:grpSp>
        <p:nvGrpSpPr>
          <p:cNvPr id="2" name="Group 14"/>
          <p:cNvGrpSpPr>
            <a:grpSpLocks/>
          </p:cNvGrpSpPr>
          <p:nvPr/>
        </p:nvGrpSpPr>
        <p:grpSpPr bwMode="auto">
          <a:xfrm>
            <a:off x="4211638" y="3933825"/>
            <a:ext cx="4697412" cy="2743200"/>
            <a:chOff x="2688" y="2160"/>
            <a:chExt cx="2880" cy="1728"/>
          </a:xfrm>
        </p:grpSpPr>
        <p:grpSp>
          <p:nvGrpSpPr>
            <p:cNvPr id="133158" name="Group 8"/>
            <p:cNvGrpSpPr>
              <a:grpSpLocks/>
            </p:cNvGrpSpPr>
            <p:nvPr/>
          </p:nvGrpSpPr>
          <p:grpSpPr bwMode="auto">
            <a:xfrm>
              <a:off x="3024" y="2304"/>
              <a:ext cx="2544" cy="1584"/>
              <a:chOff x="3072" y="2256"/>
              <a:chExt cx="2544" cy="1584"/>
            </a:xfrm>
          </p:grpSpPr>
          <p:sp>
            <p:nvSpPr>
              <p:cNvPr id="133160" name="Text Box 5"/>
              <p:cNvSpPr txBox="1">
                <a:spLocks noChangeArrowheads="1"/>
              </p:cNvSpPr>
              <p:nvPr/>
            </p:nvSpPr>
            <p:spPr bwMode="auto">
              <a:xfrm>
                <a:off x="3072" y="3552"/>
                <a:ext cx="2544" cy="288"/>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Taught in this class</a:t>
                </a:r>
              </a:p>
            </p:txBody>
          </p:sp>
          <p:sp>
            <p:nvSpPr>
              <p:cNvPr id="133161"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pic>
          <p:nvPicPr>
            <p:cNvPr id="133159"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Text Box 2"/>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135170" name="Rectangle 4"/>
          <p:cNvSpPr>
            <a:spLocks noGrp="1" noChangeArrowheads="1"/>
          </p:cNvSpPr>
          <p:nvPr>
            <p:ph type="title"/>
          </p:nvPr>
        </p:nvSpPr>
        <p:spPr>
          <a:xfrm>
            <a:off x="0" y="304800"/>
            <a:ext cx="8305800" cy="641350"/>
          </a:xfrm>
          <a:solidFill>
            <a:srgbClr val="0000FF"/>
          </a:solidFill>
        </p:spPr>
        <p:txBody>
          <a:bodyPr lIns="91440" tIns="45720" rIns="91440" bIns="45720" anchor="t">
            <a:spAutoFit/>
          </a:bodyPr>
          <a:lstStyle/>
          <a:p>
            <a:pPr algn="ctr" eaLnBrk="1" hangingPunct="1"/>
            <a:r>
              <a:rPr lang="en-US" sz="3600" i="0">
                <a:solidFill>
                  <a:schemeClr val="tx1"/>
                </a:solidFill>
                <a:latin typeface="Arial" charset="0"/>
                <a:ea typeface="SimSun" charset="0"/>
                <a:cs typeface="SimSun" charset="0"/>
              </a:rPr>
              <a:t>Solutions to the Synoptic Problem</a:t>
            </a:r>
          </a:p>
        </p:txBody>
      </p:sp>
      <p:sp>
        <p:nvSpPr>
          <p:cNvPr id="135171" name="Text Box 5"/>
          <p:cNvSpPr txBox="1">
            <a:spLocks noChangeArrowheads="1"/>
          </p:cNvSpPr>
          <p:nvPr/>
        </p:nvSpPr>
        <p:spPr bwMode="auto">
          <a:xfrm>
            <a:off x="5867400" y="6400800"/>
            <a:ext cx="3211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a:solidFill>
                  <a:srgbClr val="FFFFFF"/>
                </a:solidFill>
                <a:latin typeface="Arial" charset="0"/>
                <a:cs typeface="Arial" charset="0"/>
              </a:rPr>
              <a:t>NIV Study Bible</a:t>
            </a:r>
            <a:r>
              <a:rPr lang="en-US">
                <a:solidFill>
                  <a:srgbClr val="FFFFFF"/>
                </a:solidFill>
                <a:latin typeface="Arial" charset="0"/>
                <a:cs typeface="Arial" charset="0"/>
              </a:rPr>
              <a:t>, 1431</a:t>
            </a: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533400" indent="-533400">
              <a:spcBef>
                <a:spcPct val="20000"/>
              </a:spcBef>
              <a:buClr>
                <a:srgbClr val="FFCC66"/>
              </a:buClr>
            </a:pPr>
            <a:r>
              <a:rPr lang="en-US">
                <a:solidFill>
                  <a:srgbClr val="FFFFFF"/>
                </a:solidFill>
                <a:latin typeface="Arial" charset="0"/>
                <a:cs typeface="Times New Roman" charset="0"/>
              </a:rPr>
              <a:t>	Questions like these constitute what is known as the Synoptic Problem.  Several solutions have been advanced:</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oral tradition</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thought that tradition had become so stereotyped that it provided a common source from which all the Gospel writers drew.</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an </a:t>
            </a:r>
            <a:r>
              <a:rPr lang="en-US" i="1">
                <a:solidFill>
                  <a:srgbClr val="FFFF00"/>
                </a:solidFill>
                <a:latin typeface="Arial" charset="0"/>
                <a:cs typeface="Times New Roman" charset="0"/>
              </a:rPr>
              <a:t>early Gospel</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postulated that the Synoptic authors all had access to an earlier Gospel, now lost.</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written fragments</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assumed that written fragments had been composed concerning various events from the life of Christ and that these were used by the Synoptic authors. </a:t>
            </a:r>
          </a:p>
          <a:p>
            <a:pPr marL="533400" indent="-533400">
              <a:spcBef>
                <a:spcPct val="20000"/>
              </a:spcBef>
              <a:buClr>
                <a:srgbClr val="FFCC66"/>
              </a:buClr>
              <a:buFontTx/>
              <a:buAutoNum type="arabicPeriod"/>
            </a:pPr>
            <a:r>
              <a:rPr lang="en-US" i="1">
                <a:solidFill>
                  <a:srgbClr val="FFFF00"/>
                </a:solidFill>
                <a:latin typeface="Arial" charset="0"/>
                <a:cs typeface="Times New Roman" charset="0"/>
              </a:rPr>
              <a:t>Mutual dependence</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suggested that the Synoptic writers drew from each other with the result that what they wrote was often very similar.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Text Box 2"/>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137218" name="Rectangle 4"/>
          <p:cNvSpPr>
            <a:spLocks noGrp="1" noChangeArrowheads="1"/>
          </p:cNvSpPr>
          <p:nvPr>
            <p:ph type="title"/>
          </p:nvPr>
        </p:nvSpPr>
        <p:spPr>
          <a:xfrm>
            <a:off x="0" y="344488"/>
            <a:ext cx="8229600" cy="646112"/>
          </a:xfrm>
          <a:solidFill>
            <a:srgbClr val="0000FF"/>
          </a:solidFill>
        </p:spPr>
        <p:txBody>
          <a:bodyPr lIns="91440" tIns="45720" rIns="91440" bIns="45720" anchor="t">
            <a:spAutoFit/>
          </a:bodyPr>
          <a:lstStyle/>
          <a:p>
            <a:pPr algn="ctr" eaLnBrk="1" hangingPunct="1"/>
            <a:r>
              <a:rPr lang="en-US" sz="3600" i="0">
                <a:solidFill>
                  <a:srgbClr val="FFFFFF"/>
                </a:solidFill>
                <a:latin typeface="Arial" charset="0"/>
                <a:ea typeface="SimSun" charset="0"/>
                <a:cs typeface="SimSun" charset="0"/>
              </a:rPr>
              <a:t>Solutions to the Synoptic Problem</a:t>
            </a:r>
          </a:p>
        </p:txBody>
      </p:sp>
      <p:sp>
        <p:nvSpPr>
          <p:cNvPr id="137219" name="Text Box 5"/>
          <p:cNvSpPr txBox="1">
            <a:spLocks noChangeArrowheads="1"/>
          </p:cNvSpPr>
          <p:nvPr/>
        </p:nvSpPr>
        <p:spPr bwMode="auto">
          <a:xfrm>
            <a:off x="5867400" y="6392863"/>
            <a:ext cx="3211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a:solidFill>
                  <a:srgbClr val="FFFFFF"/>
                </a:solidFill>
                <a:latin typeface="Arial" charset="0"/>
                <a:cs typeface="Arial" charset="0"/>
              </a:rPr>
              <a:t>NIV Study Bible</a:t>
            </a:r>
            <a:r>
              <a:rPr lang="en-US">
                <a:solidFill>
                  <a:srgbClr val="FFFFFF"/>
                </a:solidFill>
                <a:latin typeface="Arial" charset="0"/>
                <a:cs typeface="Arial" charset="0"/>
              </a:rPr>
              <a:t>, 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two major sources</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The most common view currently is that Mark and a hypothetical document, called </a:t>
            </a:r>
            <a:r>
              <a:rPr lang="en-US" i="1">
                <a:solidFill>
                  <a:srgbClr val="FFFFFF"/>
                </a:solidFill>
                <a:latin typeface="Arial" charset="0"/>
                <a:cs typeface="Times New Roman" charset="0"/>
              </a:rPr>
              <a:t>Quelle </a:t>
            </a:r>
            <a:r>
              <a:rPr lang="en-US">
                <a:solidFill>
                  <a:srgbClr val="FFFFFF"/>
                </a:solidFill>
                <a:latin typeface="Arial" charset="0"/>
                <a:cs typeface="Times New Roman" charset="0"/>
              </a:rPr>
              <a:t>(German for "source") or </a:t>
            </a:r>
            <a:r>
              <a:rPr lang="en-US" i="1">
                <a:solidFill>
                  <a:srgbClr val="FFFFFF"/>
                </a:solidFill>
                <a:latin typeface="Arial" charset="0"/>
                <a:cs typeface="Times New Roman" charset="0"/>
              </a:rPr>
              <a:t>Q, </a:t>
            </a:r>
            <a:r>
              <a:rPr lang="en-US">
                <a:solidFill>
                  <a:srgbClr val="FFFFFF"/>
                </a:solidFill>
                <a:latin typeface="Arial" charset="0"/>
                <a:cs typeface="Times New Roman" charset="0"/>
              </a:rPr>
              <a:t>were used by Matthew and Luke as sources for most of the materials included in their Gospels.</a:t>
            </a:r>
          </a:p>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The </a:t>
            </a:r>
            <a:r>
              <a:rPr lang="en-US" i="1">
                <a:solidFill>
                  <a:srgbClr val="FFFF00"/>
                </a:solidFill>
                <a:latin typeface="Arial" charset="0"/>
                <a:cs typeface="Times New Roman" charset="0"/>
              </a:rPr>
              <a:t>priority and use of Matthew</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Another view suggests that the other two Synoptics drew from Matthew as their main source.</a:t>
            </a:r>
          </a:p>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A </a:t>
            </a:r>
            <a:r>
              <a:rPr lang="en-US" i="1">
                <a:solidFill>
                  <a:srgbClr val="FFFF00"/>
                </a:solidFill>
                <a:latin typeface="Arial" charset="0"/>
                <a:cs typeface="Times New Roman" charset="0"/>
              </a:rPr>
              <a:t>combination </a:t>
            </a:r>
            <a:r>
              <a:rPr lang="en-US" i="1">
                <a:solidFill>
                  <a:srgbClr val="FFFFFF"/>
                </a:solidFill>
                <a:latin typeface="Arial" charset="0"/>
                <a:cs typeface="Times New Roman" charset="0"/>
              </a:rPr>
              <a:t>of most of the above. </a:t>
            </a:r>
            <a:r>
              <a:rPr lang="en-US">
                <a:solidFill>
                  <a:srgbClr val="FFFFFF"/>
                </a:solidFill>
                <a:latin typeface="Arial" charset="0"/>
                <a:cs typeface="Times New Roman" charset="0"/>
              </a:rPr>
              <a:t>This theory assumes that the authors of the Synoptic Gospels made use of oral tradition, written fragments, mutual dependence on other Synoptic writers or on their Gospels, and the testimony of eyewitnesses.</a:t>
            </a:r>
            <a:r>
              <a:rPr lang="en-US">
                <a:solidFill>
                  <a:srgbClr val="FFFFFF"/>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50</a:t>
            </a: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a:solidFill>
                  <a:srgbClr val="FFFFFF"/>
                </a:solidFill>
                <a:latin typeface="Arial" charset="0"/>
                <a:cs typeface="Arial" charset="0"/>
              </a:rPr>
              <a:t>Q</a:t>
            </a:r>
          </a:p>
          <a:p>
            <a:pPr algn="ctr" eaLnBrk="1" hangingPunct="1"/>
            <a:r>
              <a:rPr lang="en-US" sz="2800">
                <a:solidFill>
                  <a:srgbClr val="FFFFFF"/>
                </a:solidFill>
                <a:latin typeface="Arial" charset="0"/>
                <a:cs typeface="Arial" charset="0"/>
              </a:rPr>
              <a:t>AD 50</a:t>
            </a: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2800">
                <a:solidFill>
                  <a:srgbClr val="FFFFFF"/>
                </a:solidFill>
                <a:latin typeface="Arial"/>
                <a:cs typeface="Arial"/>
              </a:rPr>
              <a:t>Mark</a:t>
            </a:r>
            <a:br>
              <a:rPr lang="en-US" sz="2800">
                <a:solidFill>
                  <a:srgbClr val="FFFFFF"/>
                </a:solidFill>
                <a:latin typeface="Arial"/>
                <a:cs typeface="Arial"/>
              </a:rPr>
            </a:br>
            <a:r>
              <a:rPr lang="en-US" sz="2800">
                <a:solidFill>
                  <a:srgbClr val="FFFFFF"/>
                </a:solidFill>
                <a:latin typeface="Arial"/>
                <a:cs typeface="Arial"/>
              </a:rPr>
              <a:t>AD 65</a:t>
            </a: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a:solidFill>
                  <a:srgbClr val="FFFFFF"/>
                </a:solidFill>
                <a:effectLst>
                  <a:outerShdw blurRad="38100" dist="38100" dir="2700000" algn="tl">
                    <a:srgbClr val="000000"/>
                  </a:outerShdw>
                </a:effectLst>
                <a:latin typeface="Arial" charset="0"/>
                <a:cs typeface="Arial" charset="0"/>
              </a:rPr>
              <a:t>Luke</a:t>
            </a:r>
            <a:endParaRPr lang="en-US" sz="2800">
              <a:solidFill>
                <a:srgbClr val="FFFFFF"/>
              </a:solidFill>
              <a:latin typeface="Arial"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a:solidFill>
                  <a:srgbClr val="FFFFFF"/>
                </a:solidFill>
                <a:effectLst>
                  <a:outerShdw blurRad="38100" dist="38100" dir="2700000" algn="tl">
                    <a:srgbClr val="000000"/>
                  </a:outerShdw>
                </a:effectLst>
                <a:latin typeface="Arial" charset="0"/>
                <a:cs typeface="Arial" charset="0"/>
              </a:rPr>
              <a:t>Matthew</a:t>
            </a:r>
            <a:endParaRPr lang="en-US" sz="400">
              <a:solidFill>
                <a:srgbClr val="FFFFFF"/>
              </a:solidFill>
              <a:latin typeface="Arial" charset="0"/>
              <a:cs typeface="Arial" charset="0"/>
            </a:endParaRPr>
          </a:p>
          <a:p>
            <a:pPr algn="ctr" eaLnBrk="1" hangingPunct="1">
              <a:spcBef>
                <a:spcPct val="50000"/>
              </a:spcBef>
              <a:defRPr/>
            </a:pPr>
            <a:endParaRPr lang="en-US" sz="400">
              <a:solidFill>
                <a:srgbClr val="FFFFFF"/>
              </a:solidFill>
              <a:latin typeface="Arial" charset="0"/>
              <a:cs typeface="Arial" charset="0"/>
            </a:endParaRPr>
          </a:p>
        </p:txBody>
      </p:sp>
      <p:sp>
        <p:nvSpPr>
          <p:cNvPr id="139270" name="Rectangle 1075"/>
          <p:cNvSpPr>
            <a:spLocks noGrp="1" noChangeArrowheads="1"/>
          </p:cNvSpPr>
          <p:nvPr>
            <p:ph type="title" idx="4294967295"/>
          </p:nvPr>
        </p:nvSpPr>
        <p:spPr>
          <a:xfrm>
            <a:off x="1600200" y="277813"/>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Two-Source Hypothesis</a:t>
            </a: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50</a:t>
            </a:r>
          </a:p>
        </p:txBody>
      </p:sp>
      <p:sp>
        <p:nvSpPr>
          <p:cNvPr id="169988" name="Text Box 1028"/>
          <p:cNvSpPr txBox="1">
            <a:spLocks noChangeArrowheads="1"/>
          </p:cNvSpPr>
          <p:nvPr/>
        </p:nvSpPr>
        <p:spPr bwMode="auto">
          <a:xfrm>
            <a:off x="5041900" y="1217613"/>
            <a:ext cx="1485900" cy="120015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Q</a:t>
            </a:r>
            <a:br>
              <a:rPr lang="en-US">
                <a:solidFill>
                  <a:srgbClr val="FFFFFF"/>
                </a:solidFill>
                <a:latin typeface="Arial" charset="0"/>
                <a:cs typeface="Arial" charset="0"/>
              </a:rPr>
            </a:br>
            <a:r>
              <a:rPr lang="en-US">
                <a:solidFill>
                  <a:srgbClr val="FFFFFF"/>
                </a:solidFill>
                <a:latin typeface="Arial" charset="0"/>
                <a:cs typeface="Arial" charset="0"/>
              </a:rPr>
              <a:t>Antioch</a:t>
            </a:r>
          </a:p>
          <a:p>
            <a:pPr algn="ctr" eaLnBrk="1" hangingPunct="1"/>
            <a:r>
              <a:rPr lang="en-US">
                <a:solidFill>
                  <a:srgbClr val="FFFFFF"/>
                </a:solidFill>
                <a:latin typeface="Arial" charset="0"/>
                <a:cs typeface="Arial" charset="0"/>
              </a:rPr>
              <a:t>AD 50</a:t>
            </a: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a:spAutoFit/>
          </a:bodyPr>
          <a:lstStyle/>
          <a:p>
            <a:pPr algn="ctr">
              <a:spcBef>
                <a:spcPct val="50000"/>
              </a:spcBef>
              <a:defRPr/>
            </a:pPr>
            <a:r>
              <a:rPr lang="en-US">
                <a:solidFill>
                  <a:srgbClr val="FFFFFF"/>
                </a:solidFill>
                <a:latin typeface="Arial"/>
                <a:cs typeface="Arial"/>
              </a:rPr>
              <a:t>Mark</a:t>
            </a:r>
            <a:br>
              <a:rPr lang="en-US">
                <a:solidFill>
                  <a:srgbClr val="FFFFFF"/>
                </a:solidFill>
                <a:latin typeface="Arial"/>
                <a:cs typeface="Arial"/>
              </a:rPr>
            </a:br>
            <a:r>
              <a:rPr lang="en-US">
                <a:solidFill>
                  <a:srgbClr val="FFFFFF"/>
                </a:solidFill>
                <a:latin typeface="Arial"/>
                <a:cs typeface="Arial"/>
              </a:rPr>
              <a:t>Rome</a:t>
            </a:r>
            <a:br>
              <a:rPr lang="en-US">
                <a:solidFill>
                  <a:srgbClr val="FFFFFF"/>
                </a:solidFill>
                <a:latin typeface="Arial"/>
                <a:cs typeface="Arial"/>
              </a:rPr>
            </a:br>
            <a:r>
              <a:rPr lang="en-US">
                <a:solidFill>
                  <a:srgbClr val="FFFFFF"/>
                </a:solidFill>
                <a:latin typeface="Arial"/>
                <a:cs typeface="Arial"/>
              </a:rPr>
              <a:t>AD 65</a:t>
            </a:r>
          </a:p>
        </p:txBody>
      </p:sp>
      <p:sp>
        <p:nvSpPr>
          <p:cNvPr id="141316" name="Rectangle 1033"/>
          <p:cNvSpPr>
            <a:spLocks noGrp="1" noChangeArrowheads="1"/>
          </p:cNvSpPr>
          <p:nvPr>
            <p:ph type="title" idx="4294967295"/>
          </p:nvPr>
        </p:nvSpPr>
        <p:spPr>
          <a:xfrm>
            <a:off x="1676400" y="277813"/>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Four-Source Hypothesis</a:t>
            </a:r>
          </a:p>
        </p:txBody>
      </p:sp>
      <p:sp>
        <p:nvSpPr>
          <p:cNvPr id="169994" name="Line 1034"/>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6" name="Line 1036"/>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7" name="Line 1037"/>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M</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Jerusalem</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60-65</a:t>
            </a:r>
            <a:endParaRPr lang="en-US">
              <a:solidFill>
                <a:srgbClr val="FFFFFF"/>
              </a:solidFill>
              <a:latin typeface="Arial" charset="0"/>
              <a:cs typeface="Arial" charset="0"/>
            </a:endParaRPr>
          </a:p>
        </p:txBody>
      </p:sp>
      <p:sp>
        <p:nvSpPr>
          <p:cNvPr id="169999" name="Text Box 1039"/>
          <p:cNvSpPr txBox="1">
            <a:spLocks noChangeArrowheads="1"/>
          </p:cNvSpPr>
          <p:nvPr/>
        </p:nvSpPr>
        <p:spPr bwMode="auto">
          <a:xfrm>
            <a:off x="7048500" y="1217613"/>
            <a:ext cx="14859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L</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Caesarea</a:t>
            </a: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Matthew</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Antioch</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85</a:t>
            </a:r>
            <a:endParaRPr lang="en-US">
              <a:solidFill>
                <a:srgbClr val="FFFFFF"/>
              </a:solidFill>
              <a:latin typeface="Arial" charset="0"/>
              <a:cs typeface="Arial" charset="0"/>
            </a:endParaRPr>
          </a:p>
        </p:txBody>
      </p:sp>
      <p:sp>
        <p:nvSpPr>
          <p:cNvPr id="170001" name="Text Box 1041"/>
          <p:cNvSpPr txBox="1">
            <a:spLocks noChangeArrowheads="1"/>
          </p:cNvSpPr>
          <p:nvPr/>
        </p:nvSpPr>
        <p:spPr bwMode="auto">
          <a:xfrm>
            <a:off x="5334000" y="3986213"/>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Luke</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Caesarea, Corinth?</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60, AD 80</a:t>
            </a: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Proto-Luke</a:t>
            </a: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Source of </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Luke 1-2</a:t>
            </a: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Antiochene</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Tradition</a:t>
            </a:r>
            <a:endParaRPr lang="en-US">
              <a:solidFill>
                <a:srgbClr val="FFFFFF"/>
              </a:solidFill>
              <a:latin typeface="Arial" charset="0"/>
              <a:cs typeface="Arial"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8" name="Line 1048"/>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9" name="Line 1049"/>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4336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4336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970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2970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29702"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67592" name="Rectangle 7"/>
          <p:cNvSpPr>
            <a:spLocks noChangeArrowheads="1"/>
          </p:cNvSpPr>
          <p:nvPr/>
        </p:nvSpPr>
        <p:spPr bwMode="auto">
          <a:xfrm>
            <a:off x="2287588" y="3692525"/>
            <a:ext cx="2036762"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LUKE</a:t>
            </a:r>
          </a:p>
        </p:txBody>
      </p:sp>
      <p:sp>
        <p:nvSpPr>
          <p:cNvPr id="67593" name="Rectangle 8"/>
          <p:cNvSpPr>
            <a:spLocks noChangeArrowheads="1"/>
          </p:cNvSpPr>
          <p:nvPr/>
        </p:nvSpPr>
        <p:spPr bwMode="auto">
          <a:xfrm>
            <a:off x="1757363" y="1004888"/>
            <a:ext cx="2355850"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MATTHEW</a:t>
            </a:r>
          </a:p>
        </p:txBody>
      </p:sp>
      <p:sp>
        <p:nvSpPr>
          <p:cNvPr id="67594" name="Rectangle 9"/>
          <p:cNvSpPr>
            <a:spLocks noChangeArrowheads="1"/>
          </p:cNvSpPr>
          <p:nvPr/>
        </p:nvSpPr>
        <p:spPr bwMode="auto">
          <a:xfrm>
            <a:off x="5588000" y="1025525"/>
            <a:ext cx="2036763"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MARK</a:t>
            </a:r>
          </a:p>
        </p:txBody>
      </p:sp>
      <p:sp>
        <p:nvSpPr>
          <p:cNvPr id="143370"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   JEWS</a:t>
            </a:r>
          </a:p>
        </p:txBody>
      </p:sp>
      <p:sp>
        <p:nvSpPr>
          <p:cNvPr id="143371"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ROMANS</a:t>
            </a:r>
          </a:p>
        </p:txBody>
      </p:sp>
      <p:sp>
        <p:nvSpPr>
          <p:cNvPr id="143372"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GREEKS</a:t>
            </a:r>
          </a:p>
        </p:txBody>
      </p:sp>
      <p:sp>
        <p:nvSpPr>
          <p:cNvPr id="143373"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74"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43375"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76"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77" name="Group 17"/>
          <p:cNvGrpSpPr>
            <a:grpSpLocks/>
          </p:cNvGrpSpPr>
          <p:nvPr/>
        </p:nvGrpSpPr>
        <p:grpSpPr bwMode="auto">
          <a:xfrm>
            <a:off x="1652588" y="2070100"/>
            <a:ext cx="2538412" cy="469900"/>
            <a:chOff x="1145" y="1478"/>
            <a:chExt cx="1759" cy="336"/>
          </a:xfrm>
        </p:grpSpPr>
        <p:sp>
          <p:nvSpPr>
            <p:cNvPr id="143422"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23"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KING</a:t>
              </a:r>
            </a:p>
          </p:txBody>
        </p:sp>
      </p:grpSp>
      <p:grpSp>
        <p:nvGrpSpPr>
          <p:cNvPr id="143378" name="Group 20"/>
          <p:cNvGrpSpPr>
            <a:grpSpLocks/>
          </p:cNvGrpSpPr>
          <p:nvPr/>
        </p:nvGrpSpPr>
        <p:grpSpPr bwMode="auto">
          <a:xfrm>
            <a:off x="5070475" y="2065338"/>
            <a:ext cx="2578100" cy="469900"/>
            <a:chOff x="3513" y="1474"/>
            <a:chExt cx="1787" cy="336"/>
          </a:xfrm>
        </p:grpSpPr>
        <p:sp>
          <p:nvSpPr>
            <p:cNvPr id="143420"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21"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SERVANT</a:t>
              </a:r>
            </a:p>
          </p:txBody>
        </p:sp>
      </p:grpSp>
      <p:sp>
        <p:nvSpPr>
          <p:cNvPr id="143379"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80"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81" name="Group 25"/>
          <p:cNvGrpSpPr>
            <a:grpSpLocks/>
          </p:cNvGrpSpPr>
          <p:nvPr/>
        </p:nvGrpSpPr>
        <p:grpSpPr bwMode="auto">
          <a:xfrm>
            <a:off x="1674813" y="4735513"/>
            <a:ext cx="2532062" cy="469900"/>
            <a:chOff x="1161" y="3381"/>
            <a:chExt cx="1754" cy="336"/>
          </a:xfrm>
        </p:grpSpPr>
        <p:sp>
          <p:nvSpPr>
            <p:cNvPr id="143418"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19"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GOD/MAN</a:t>
              </a:r>
            </a:p>
          </p:txBody>
        </p:sp>
      </p:grpSp>
      <p:sp>
        <p:nvSpPr>
          <p:cNvPr id="143382"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83" name="Group 29"/>
          <p:cNvGrpSpPr>
            <a:grpSpLocks/>
          </p:cNvGrpSpPr>
          <p:nvPr/>
        </p:nvGrpSpPr>
        <p:grpSpPr bwMode="auto">
          <a:xfrm>
            <a:off x="1652588" y="2557463"/>
            <a:ext cx="2541587" cy="677862"/>
            <a:chOff x="1145" y="1826"/>
            <a:chExt cx="1761" cy="484"/>
          </a:xfrm>
        </p:grpSpPr>
        <p:sp>
          <p:nvSpPr>
            <p:cNvPr id="143416"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sp>
          <p:nvSpPr>
            <p:cNvPr id="143417"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SAID</a:t>
              </a:r>
            </a:p>
          </p:txBody>
        </p:sp>
      </p:grpSp>
      <p:grpSp>
        <p:nvGrpSpPr>
          <p:cNvPr id="143384" name="Group 32"/>
          <p:cNvGrpSpPr>
            <a:grpSpLocks/>
          </p:cNvGrpSpPr>
          <p:nvPr/>
        </p:nvGrpSpPr>
        <p:grpSpPr bwMode="auto">
          <a:xfrm>
            <a:off x="1674813" y="5205413"/>
            <a:ext cx="2070100" cy="661987"/>
            <a:chOff x="1161" y="3716"/>
            <a:chExt cx="1434" cy="473"/>
          </a:xfrm>
        </p:grpSpPr>
        <p:sp>
          <p:nvSpPr>
            <p:cNvPr id="143414"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FELT</a:t>
              </a:r>
            </a:p>
          </p:txBody>
        </p:sp>
        <p:sp>
          <p:nvSpPr>
            <p:cNvPr id="143415"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grpSp>
      <p:grpSp>
        <p:nvGrpSpPr>
          <p:cNvPr id="143385" name="Group 35"/>
          <p:cNvGrpSpPr>
            <a:grpSpLocks/>
          </p:cNvGrpSpPr>
          <p:nvPr/>
        </p:nvGrpSpPr>
        <p:grpSpPr bwMode="auto">
          <a:xfrm>
            <a:off x="5070475" y="2557463"/>
            <a:ext cx="1998663" cy="655637"/>
            <a:chOff x="3513" y="1826"/>
            <a:chExt cx="1385" cy="468"/>
          </a:xfrm>
        </p:grpSpPr>
        <p:sp>
          <p:nvSpPr>
            <p:cNvPr id="143412"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sp>
          <p:nvSpPr>
            <p:cNvPr id="143413"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DID</a:t>
              </a:r>
            </a:p>
          </p:txBody>
        </p:sp>
      </p:grpSp>
      <p:sp>
        <p:nvSpPr>
          <p:cNvPr id="2973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grpSp>
        <p:nvGrpSpPr>
          <p:cNvPr id="143387" name="Group 39"/>
          <p:cNvGrpSpPr>
            <a:grpSpLocks/>
          </p:cNvGrpSpPr>
          <p:nvPr/>
        </p:nvGrpSpPr>
        <p:grpSpPr bwMode="auto">
          <a:xfrm>
            <a:off x="1412875" y="946150"/>
            <a:ext cx="3860800" cy="3332163"/>
            <a:chOff x="979" y="675"/>
            <a:chExt cx="2675" cy="2379"/>
          </a:xfrm>
        </p:grpSpPr>
        <p:sp>
          <p:nvSpPr>
            <p:cNvPr id="143408"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43409"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43410"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43411"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67613" name="Rectangle 44"/>
          <p:cNvSpPr>
            <a:spLocks noChangeArrowheads="1"/>
          </p:cNvSpPr>
          <p:nvPr/>
        </p:nvSpPr>
        <p:spPr bwMode="auto">
          <a:xfrm>
            <a:off x="5562600" y="3684588"/>
            <a:ext cx="1476375"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JOHN</a:t>
            </a:r>
          </a:p>
        </p:txBody>
      </p:sp>
      <p:sp>
        <p:nvSpPr>
          <p:cNvPr id="143389"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CHURCH</a:t>
            </a:r>
          </a:p>
        </p:txBody>
      </p:sp>
      <p:sp>
        <p:nvSpPr>
          <p:cNvPr id="143390"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grpSp>
        <p:nvGrpSpPr>
          <p:cNvPr id="143391" name="Group 47"/>
          <p:cNvGrpSpPr>
            <a:grpSpLocks/>
          </p:cNvGrpSpPr>
          <p:nvPr/>
        </p:nvGrpSpPr>
        <p:grpSpPr bwMode="auto">
          <a:xfrm>
            <a:off x="5011738" y="4729163"/>
            <a:ext cx="1965325" cy="469900"/>
            <a:chOff x="3473" y="3376"/>
            <a:chExt cx="1362" cy="336"/>
          </a:xfrm>
        </p:grpSpPr>
        <p:sp>
          <p:nvSpPr>
            <p:cNvPr id="143406"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07"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GOD</a:t>
              </a:r>
            </a:p>
          </p:txBody>
        </p:sp>
      </p:grpSp>
      <p:grpSp>
        <p:nvGrpSpPr>
          <p:cNvPr id="143392" name="Group 50"/>
          <p:cNvGrpSpPr>
            <a:grpSpLocks/>
          </p:cNvGrpSpPr>
          <p:nvPr/>
        </p:nvGrpSpPr>
        <p:grpSpPr bwMode="auto">
          <a:xfrm>
            <a:off x="4992688" y="5203825"/>
            <a:ext cx="2681287" cy="679450"/>
            <a:chOff x="3460" y="3715"/>
            <a:chExt cx="1857" cy="485"/>
          </a:xfrm>
        </p:grpSpPr>
        <p:sp>
          <p:nvSpPr>
            <p:cNvPr id="143404"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MEANT</a:t>
              </a:r>
            </a:p>
          </p:txBody>
        </p:sp>
        <p:sp>
          <p:nvSpPr>
            <p:cNvPr id="143405"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grpSp>
      <p:sp>
        <p:nvSpPr>
          <p:cNvPr id="143393"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9750" name="Text Box 54"/>
          <p:cNvSpPr txBox="1">
            <a:spLocks noChangeArrowheads="1"/>
          </p:cNvSpPr>
          <p:nvPr/>
        </p:nvSpPr>
        <p:spPr bwMode="auto">
          <a:xfrm>
            <a:off x="1608138" y="4292600"/>
            <a:ext cx="2589212"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defRPr/>
            </a:pPr>
            <a:r>
              <a:rPr lang="en-GB" sz="4800" b="1">
                <a:solidFill>
                  <a:srgbClr val="FFEA18"/>
                </a:solidFill>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00" y="4264025"/>
            <a:ext cx="2892425" cy="1544638"/>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025"/>
              </a:spcBef>
              <a:buClr>
                <a:srgbClr val="FFEA18"/>
              </a:buClr>
              <a:defRPr/>
            </a:pPr>
            <a:r>
              <a:rPr lang="en-GB" sz="3200" b="1">
                <a:solidFill>
                  <a:srgbClr val="FFEA18"/>
                </a:solidFill>
                <a:latin typeface="Comic Sans MS" charset="0"/>
                <a:ea typeface="MS Gothic" charset="0"/>
                <a:cs typeface="MS Gothic" charset="0"/>
              </a:rPr>
              <a:t>A.D. 69 </a:t>
            </a:r>
            <a:r>
              <a:rPr lang="en-GB" sz="3200" b="1" i="1">
                <a:solidFill>
                  <a:srgbClr val="FFFFFF"/>
                </a:solidFill>
                <a:latin typeface="Comic Sans MS" charset="0"/>
                <a:ea typeface="MS Gothic" charset="0"/>
                <a:cs typeface="MS Gothic" charset="0"/>
              </a:rPr>
              <a:t>AFTER</a:t>
            </a:r>
            <a:r>
              <a:rPr lang="en-GB" sz="3200" b="1">
                <a:solidFill>
                  <a:srgbClr val="FFFFFF"/>
                </a:solidFill>
                <a:latin typeface="Comic Sans MS" charset="0"/>
                <a:ea typeface="MS Gothic" charset="0"/>
                <a:cs typeface="MS Gothic" charset="0"/>
              </a:rPr>
              <a:t> THE SYNOPTICS</a:t>
            </a:r>
          </a:p>
        </p:txBody>
      </p:sp>
      <p:sp>
        <p:nvSpPr>
          <p:cNvPr id="29752" name="Text Box 56"/>
          <p:cNvSpPr txBox="1">
            <a:spLocks noChangeArrowheads="1"/>
          </p:cNvSpPr>
          <p:nvPr/>
        </p:nvSpPr>
        <p:spPr bwMode="auto">
          <a:xfrm>
            <a:off x="5191125" y="1665288"/>
            <a:ext cx="2200275"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defRPr/>
            </a:pPr>
            <a:r>
              <a:rPr lang="en-GB" sz="4800" b="1">
                <a:solidFill>
                  <a:srgbClr val="FFEA18"/>
                </a:solidFill>
                <a:latin typeface="Comic Sans MS" charset="0"/>
                <a:ea typeface="MS Gothic" charset="0"/>
                <a:cs typeface="MS Gothic" charset="0"/>
              </a:rPr>
              <a:t>A.D. 64-68</a:t>
            </a:r>
          </a:p>
        </p:txBody>
      </p:sp>
      <p:sp>
        <p:nvSpPr>
          <p:cNvPr id="29753" name="Text Box 57"/>
          <p:cNvSpPr txBox="1">
            <a:spLocks noChangeArrowheads="1"/>
          </p:cNvSpPr>
          <p:nvPr/>
        </p:nvSpPr>
        <p:spPr bwMode="auto">
          <a:xfrm>
            <a:off x="1597025" y="1706563"/>
            <a:ext cx="2589213" cy="13938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688"/>
              </a:spcBef>
              <a:buClr>
                <a:srgbClr val="FFEA18"/>
              </a:buClr>
              <a:defRPr/>
            </a:pPr>
            <a:r>
              <a:rPr lang="en-GB" sz="4300" b="1">
                <a:solidFill>
                  <a:srgbClr val="FFEA18"/>
                </a:solidFill>
                <a:latin typeface="Comic Sans MS" charset="0"/>
                <a:ea typeface="MS Gothic" charset="0"/>
                <a:cs typeface="MS Gothic" charset="0"/>
              </a:rPr>
              <a:t>The A.D.40s</a:t>
            </a:r>
          </a:p>
        </p:txBody>
      </p:sp>
      <p:sp>
        <p:nvSpPr>
          <p:cNvPr id="143398"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43399"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43400"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27</a:t>
            </a:r>
          </a:p>
        </p:txBody>
      </p:sp>
      <p:sp>
        <p:nvSpPr>
          <p:cNvPr id="143401"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When I Think They Were Written…</a:t>
            </a:r>
            <a:endParaRPr lang="en-US">
              <a:latin typeface="Times New Roman" charset="0"/>
              <a:cs typeface="MS Gothic" charset="0"/>
            </a:endParaRPr>
          </a:p>
        </p:txBody>
      </p:sp>
      <p:sp>
        <p:nvSpPr>
          <p:cNvPr id="65" name="TextBox 64"/>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4"/>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grpSp>
        <p:nvGrpSpPr>
          <p:cNvPr id="108546" name="Group 5"/>
          <p:cNvGrpSpPr>
            <a:grpSpLocks/>
          </p:cNvGrpSpPr>
          <p:nvPr/>
        </p:nvGrpSpPr>
        <p:grpSpPr bwMode="auto">
          <a:xfrm>
            <a:off x="4611688" y="28575"/>
            <a:ext cx="2470150" cy="1222375"/>
            <a:chOff x="313" y="546"/>
            <a:chExt cx="1556" cy="770"/>
          </a:xfrm>
        </p:grpSpPr>
        <p:sp>
          <p:nvSpPr>
            <p:cNvPr id="108550" name="Text Box 6"/>
            <p:cNvSpPr txBox="1">
              <a:spLocks noChangeArrowheads="1"/>
            </p:cNvSpPr>
            <p:nvPr/>
          </p:nvSpPr>
          <p:spPr bwMode="auto">
            <a:xfrm rot="-5400000">
              <a:off x="57" y="802"/>
              <a:ext cx="76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08551" name="Text Box 7"/>
            <p:cNvSpPr txBox="1">
              <a:spLocks noChangeArrowheads="1"/>
            </p:cNvSpPr>
            <p:nvPr/>
          </p:nvSpPr>
          <p:spPr bwMode="auto">
            <a:xfrm rot="-5400000">
              <a:off x="613" y="897"/>
              <a:ext cx="515" cy="258"/>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08552" name="Text Box 8"/>
            <p:cNvSpPr txBox="1">
              <a:spLocks noChangeArrowheads="1"/>
            </p:cNvSpPr>
            <p:nvPr/>
          </p:nvSpPr>
          <p:spPr bwMode="auto">
            <a:xfrm rot="-5400000">
              <a:off x="1066" y="930"/>
              <a:ext cx="49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08553" name="Text Box 9"/>
            <p:cNvSpPr txBox="1">
              <a:spLocks noChangeArrowheads="1"/>
            </p:cNvSpPr>
            <p:nvPr/>
          </p:nvSpPr>
          <p:spPr bwMode="auto">
            <a:xfrm rot="-5400000">
              <a:off x="1492" y="939"/>
              <a:ext cx="502"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en-US">
                <a:latin typeface="Arial" charset="0"/>
                <a:ea typeface="ＭＳ Ｐゴシック" charset="0"/>
                <a:cs typeface="Arial" charset="0"/>
              </a:rPr>
              <a:t>The Gospels</a:t>
            </a:r>
          </a:p>
        </p:txBody>
      </p:sp>
      <p:sp>
        <p:nvSpPr>
          <p:cNvPr id="108548" name="Text Box 11"/>
          <p:cNvSpPr txBox="1">
            <a:spLocks noChangeArrowheads="1"/>
          </p:cNvSpPr>
          <p:nvPr/>
        </p:nvSpPr>
        <p:spPr bwMode="auto">
          <a:xfrm>
            <a:off x="836613" y="76200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B2B2B2"/>
                </a:solidFill>
                <a:latin typeface="Arial" charset="0"/>
                <a:cs typeface="Arial" charset="0"/>
              </a:rPr>
              <a:t>NIV Study Bible,</a:t>
            </a:r>
            <a:r>
              <a:rPr lang="en-US" sz="2000">
                <a:solidFill>
                  <a:srgbClr val="B2B2B2"/>
                </a:solidFill>
                <a:latin typeface="Arial" charset="0"/>
                <a:cs typeface="Arial" charset="0"/>
              </a:rPr>
              <a:t> 1471</a:t>
            </a: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a:lstStyle/>
          <a:p>
            <a:pPr marL="342900" indent="-342900">
              <a:lnSpc>
                <a:spcPct val="90000"/>
              </a:lnSpc>
              <a:spcBef>
                <a:spcPct val="20000"/>
              </a:spcBef>
              <a:buClr>
                <a:srgbClr val="FFFFCC"/>
              </a:buClr>
              <a:buSzPct val="75000"/>
              <a:buFont typeface="Wingdings" charset="0"/>
              <a:buChar char="§"/>
              <a:defRPr/>
            </a:pPr>
            <a:r>
              <a:rPr lang="en-US" altLang="ja-JP" sz="2800" dirty="0">
                <a:solidFill>
                  <a:srgbClr val="FFFFFF"/>
                </a:solidFill>
                <a:effectLst>
                  <a:outerShdw blurRad="38100" dist="38100" dir="2700000" algn="tl">
                    <a:srgbClr val="010199"/>
                  </a:outerShdw>
                </a:effectLst>
                <a:latin typeface="Arial" charset="0"/>
                <a:cs typeface="Arial" charset="0"/>
              </a:rPr>
              <a:t>The word "Gospel" comes from the Old English "God-spell." It translates the Greek word for "good news."</a:t>
            </a:r>
            <a:endParaRPr lang="en-US" altLang="ja-JP"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In antiquity king</a:t>
            </a:r>
            <a:r>
              <a:rPr lang="fr-FR" sz="2800" dirty="0">
                <a:solidFill>
                  <a:srgbClr val="FFFFFF"/>
                </a:solidFill>
                <a:effectLst>
                  <a:outerShdw blurRad="38100" dist="38100" dir="2700000" algn="tl">
                    <a:srgbClr val="010199"/>
                  </a:outerShdw>
                </a:effectLst>
                <a:latin typeface="Arial" charset="0"/>
                <a:cs typeface="Arial" charset="0"/>
              </a:rPr>
              <a:t>'</a:t>
            </a:r>
            <a:r>
              <a:rPr lang="en-US" sz="2800" dirty="0">
                <a:solidFill>
                  <a:srgbClr val="FFFFFF"/>
                </a:solidFill>
                <a:effectLst>
                  <a:outerShdw blurRad="38100" dist="38100" dir="2700000" algn="tl">
                    <a:srgbClr val="010199"/>
                  </a:outerShdw>
                </a:effectLst>
                <a:latin typeface="Arial" charset="0"/>
                <a:cs typeface="Arial" charset="0"/>
              </a:rPr>
              <a:t>s heralds announced "glad tidings" of the king</a:t>
            </a:r>
            <a:r>
              <a:rPr lang="fr-FR" sz="2800" dirty="0">
                <a:solidFill>
                  <a:srgbClr val="FFFFFF"/>
                </a:solidFill>
                <a:effectLst>
                  <a:outerShdw blurRad="38100" dist="38100" dir="2700000" algn="tl">
                    <a:srgbClr val="010199"/>
                  </a:outerShdw>
                </a:effectLst>
                <a:latin typeface="Arial" charset="0"/>
                <a:cs typeface="Arial" charset="0"/>
              </a:rPr>
              <a:t>'</a:t>
            </a:r>
            <a:r>
              <a:rPr lang="en-US" sz="2800" dirty="0">
                <a:solidFill>
                  <a:srgbClr val="FFFFFF"/>
                </a:solidFill>
                <a:effectLst>
                  <a:outerShdw blurRad="38100" dist="38100" dir="2700000" algn="tl">
                    <a:srgbClr val="010199"/>
                  </a:outerShdw>
                </a:effectLst>
                <a:latin typeface="Arial" charset="0"/>
                <a:cs typeface="Arial" charset="0"/>
              </a:rPr>
              <a:t>s birthday throughout the cities of the realm.</a:t>
            </a:r>
            <a:endParaRPr lang="en-US"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It has the same meaning in our New Testament. The four Gospels announce the glad tidings about Jesus.</a:t>
            </a:r>
            <a:endParaRPr lang="en-US"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The ancient world knew of history, poetry, prophecy and letters. But a "gospel" was new to them. </a:t>
            </a: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Here, inspired writers gave more than just history. They also created faith (John 20:30-31) by proclaiming the good news that, just as the OT had promised, God had sent His Messiah to the world.</a:t>
            </a:r>
            <a:endParaRPr lang="en-US" sz="2800" dirty="0">
              <a:solidFill>
                <a:srgbClr val="FFFFFF"/>
              </a:solidFill>
              <a:effectLst>
                <a:outerShdw blurRad="38100" dist="38100" dir="2700000" algn="tl">
                  <a:srgbClr val="010199"/>
                </a:outerShdw>
              </a:effectLst>
              <a:latin typeface="Arial"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4" name="Text Box 2"/>
          <p:cNvSpPr txBox="1">
            <a:spLocks noChangeArrowheads="1"/>
          </p:cNvSpPr>
          <p:nvPr/>
        </p:nvSpPr>
        <p:spPr bwMode="auto">
          <a:xfrm>
            <a:off x="5748338" y="5149850"/>
            <a:ext cx="1654175"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a:solidFill>
                  <a:srgbClr val="FFFFFF"/>
                </a:solidFill>
                <a:latin typeface="Arial" charset="0"/>
                <a:cs typeface="Arial" charset="0"/>
              </a:rPr>
              <a:t>95</a:t>
            </a:r>
          </a:p>
          <a:p>
            <a:pPr algn="ctr" eaLnBrk="1" hangingPunct="1">
              <a:defRPr/>
            </a:pPr>
            <a:r>
              <a:rPr lang="en-US" sz="3600" b="1" dirty="0">
                <a:solidFill>
                  <a:srgbClr val="FFFFFF"/>
                </a:solidFill>
                <a:latin typeface="Arial" charset="0"/>
                <a:cs typeface="Arial" charset="0"/>
              </a:rPr>
              <a:t>John</a:t>
            </a:r>
            <a:r>
              <a:rPr lang="fr-FR"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s </a:t>
            </a:r>
            <a:br>
              <a:rPr lang="en-US" altLang="ja-JP" sz="3600" b="1" dirty="0">
                <a:solidFill>
                  <a:srgbClr val="FFFFFF"/>
                </a:solidFill>
                <a:latin typeface="Arial" charset="0"/>
                <a:cs typeface="Arial" charset="0"/>
              </a:rPr>
            </a:br>
            <a:r>
              <a:rPr lang="en-US" altLang="ja-JP" sz="3600" b="1" dirty="0">
                <a:solidFill>
                  <a:srgbClr val="FFFFFF"/>
                </a:solidFill>
                <a:latin typeface="Arial" charset="0"/>
                <a:cs typeface="Arial" charset="0"/>
              </a:rPr>
              <a:t>Death</a:t>
            </a:r>
            <a:endParaRPr lang="en-US" b="1" dirty="0">
              <a:solidFill>
                <a:srgbClr val="FFFFFF"/>
              </a:solidFill>
              <a:latin typeface="Arial" charset="0"/>
              <a:cs typeface="Arial" charset="0"/>
            </a:endParaRPr>
          </a:p>
        </p:txBody>
      </p:sp>
      <p:sp>
        <p:nvSpPr>
          <p:cNvPr id="145411" name="Text Box 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109</a:t>
            </a:r>
          </a:p>
        </p:txBody>
      </p:sp>
      <p:sp>
        <p:nvSpPr>
          <p:cNvPr id="161796" name="Text Box 4"/>
          <p:cNvSpPr txBox="1">
            <a:spLocks noChangeArrowheads="1"/>
          </p:cNvSpPr>
          <p:nvPr/>
        </p:nvSpPr>
        <p:spPr bwMode="auto">
          <a:xfrm rot="-4202986">
            <a:off x="6581775" y="3055938"/>
            <a:ext cx="3332163" cy="585787"/>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Second Century </a:t>
            </a:r>
            <a:endParaRPr lang="en-US" sz="3200" b="1">
              <a:solidFill>
                <a:srgbClr val="FFFFFF"/>
              </a:solidFill>
              <a:latin typeface="Arial" charset="0"/>
              <a:cs typeface="Arial" charset="0"/>
            </a:endParaRPr>
          </a:p>
        </p:txBody>
      </p:sp>
      <p:sp>
        <p:nvSpPr>
          <p:cNvPr id="161797" name="Text Box 5"/>
          <p:cNvSpPr txBox="1">
            <a:spLocks noChangeArrowheads="1"/>
          </p:cNvSpPr>
          <p:nvPr/>
        </p:nvSpPr>
        <p:spPr bwMode="auto">
          <a:xfrm rot="-4030363">
            <a:off x="4722019" y="2847181"/>
            <a:ext cx="3695700" cy="585788"/>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Late First Century </a:t>
            </a:r>
            <a:endParaRPr lang="en-US" sz="3200" b="1">
              <a:solidFill>
                <a:srgbClr val="FFFFFF"/>
              </a:solidFill>
              <a:latin typeface="Arial" charset="0"/>
              <a:cs typeface="Arial" charset="0"/>
            </a:endParaRPr>
          </a:p>
        </p:txBody>
      </p:sp>
      <p:sp>
        <p:nvSpPr>
          <p:cNvPr id="161798" name="Text Box 6"/>
          <p:cNvSpPr txBox="1">
            <a:spLocks noChangeArrowheads="1"/>
          </p:cNvSpPr>
          <p:nvPr/>
        </p:nvSpPr>
        <p:spPr bwMode="auto">
          <a:xfrm rot="-4037095">
            <a:off x="1514475" y="3297238"/>
            <a:ext cx="2747963" cy="585787"/>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Before AD 70 </a:t>
            </a:r>
            <a:endParaRPr lang="en-US" sz="3200" b="1">
              <a:solidFill>
                <a:srgbClr val="FFFFFF"/>
              </a:solidFill>
              <a:latin typeface="Arial" charset="0"/>
              <a:cs typeface="Arial" charset="0"/>
            </a:endParaRPr>
          </a:p>
        </p:txBody>
      </p:sp>
      <p:sp>
        <p:nvSpPr>
          <p:cNvPr id="161799" name="Text Box 7"/>
          <p:cNvSpPr txBox="1">
            <a:spLocks noChangeArrowheads="1"/>
          </p:cNvSpPr>
          <p:nvPr/>
        </p:nvSpPr>
        <p:spPr bwMode="auto">
          <a:xfrm>
            <a:off x="0" y="685800"/>
            <a:ext cx="9144000" cy="830263"/>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cs typeface="Arial" charset="0"/>
              </a:rPr>
              <a:t>Authorship is easier to determine than </a:t>
            </a:r>
            <a:r>
              <a:rPr lang="en-US" altLang="zh-CN" b="1">
                <a:solidFill>
                  <a:srgbClr val="800000"/>
                </a:solidFill>
                <a:latin typeface="Arial" charset="0"/>
                <a:cs typeface="Arial" charset="0"/>
              </a:rPr>
              <a:t>when </a:t>
            </a:r>
            <a:r>
              <a:rPr lang="en-US" altLang="zh-CN" b="1">
                <a:solidFill>
                  <a:srgbClr val="000000"/>
                </a:solidFill>
                <a:latin typeface="Arial" charset="0"/>
                <a:cs typeface="Arial" charset="0"/>
              </a:rPr>
              <a:t>John wrote.  Three periods have been proposed for the date of the Gospel: </a:t>
            </a:r>
            <a:endParaRPr lang="en-US" b="1">
              <a:solidFill>
                <a:srgbClr val="000000"/>
              </a:solidFill>
              <a:latin typeface="Arial" charset="0"/>
              <a:cs typeface="Arial" charset="0"/>
            </a:endParaRPr>
          </a:p>
        </p:txBody>
      </p:sp>
      <p:sp>
        <p:nvSpPr>
          <p:cNvPr id="145416" name="Rectangle 8"/>
          <p:cNvSpPr>
            <a:spLocks noGrp="1" noChangeArrowheads="1"/>
          </p:cNvSpPr>
          <p:nvPr>
            <p:ph type="title" idx="4294967295"/>
          </p:nvPr>
        </p:nvSpPr>
        <p:spPr>
          <a:xfrm>
            <a:off x="1371600" y="76200"/>
            <a:ext cx="6400800" cy="523875"/>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p>
            <a:pPr eaLnBrk="1" hangingPunct="1"/>
            <a:r>
              <a:rPr lang="en-US" sz="2800" b="1">
                <a:solidFill>
                  <a:schemeClr val="bg2"/>
                </a:solidFill>
                <a:effectLst/>
                <a:latin typeface="Arial" charset="0"/>
                <a:ea typeface="SimSun" charset="0"/>
                <a:cs typeface="SimSun" charset="0"/>
              </a:rPr>
              <a:t>Date Options for John’s Gospel</a:t>
            </a:r>
          </a:p>
        </p:txBody>
      </p:sp>
      <p:sp>
        <p:nvSpPr>
          <p:cNvPr id="145417"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anchor="ctr"/>
          <a:lstStyle/>
          <a:p>
            <a:endParaRPr lang="en-US">
              <a:solidFill>
                <a:srgbClr val="FFFFFF"/>
              </a:solidFill>
              <a:latin typeface="Arial" charset="0"/>
              <a:cs typeface="Arial" charset="0"/>
            </a:endParaRPr>
          </a:p>
        </p:txBody>
      </p:sp>
      <p:sp>
        <p:nvSpPr>
          <p:cNvPr id="161802" name="Text Box 10"/>
          <p:cNvSpPr txBox="1">
            <a:spLocks noChangeArrowheads="1"/>
          </p:cNvSpPr>
          <p:nvPr/>
        </p:nvSpPr>
        <p:spPr bwMode="auto">
          <a:xfrm>
            <a:off x="-38100" y="5149850"/>
            <a:ext cx="1885950"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a:solidFill>
                  <a:srgbClr val="FFFFFF"/>
                </a:solidFill>
                <a:latin typeface="Arial" charset="0"/>
                <a:cs typeface="Arial" charset="0"/>
              </a:rPr>
              <a:t>33</a:t>
            </a:r>
          </a:p>
          <a:p>
            <a:pPr algn="ctr" eaLnBrk="1" hangingPunct="1">
              <a:defRPr/>
            </a:pPr>
            <a:r>
              <a:rPr lang="en-US" sz="3600" b="1" dirty="0">
                <a:solidFill>
                  <a:srgbClr val="FFFFFF"/>
                </a:solidFill>
                <a:latin typeface="Arial" charset="0"/>
                <a:cs typeface="Arial" charset="0"/>
              </a:rPr>
              <a:t>Christ</a:t>
            </a:r>
            <a:r>
              <a:rPr lang="fr-FR"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s</a:t>
            </a:r>
            <a:br>
              <a:rPr lang="en-US" altLang="ja-JP" sz="3600" b="1" dirty="0">
                <a:solidFill>
                  <a:srgbClr val="FFFFFF"/>
                </a:solidFill>
                <a:latin typeface="Arial" charset="0"/>
                <a:cs typeface="Arial" charset="0"/>
              </a:rPr>
            </a:br>
            <a:r>
              <a:rPr lang="en-US" altLang="ja-JP" sz="3600" b="1" dirty="0">
                <a:solidFill>
                  <a:srgbClr val="FFFFFF"/>
                </a:solidFill>
                <a:latin typeface="Arial" charset="0"/>
                <a:cs typeface="Arial" charset="0"/>
              </a:rPr>
              <a:t>Death</a:t>
            </a:r>
            <a:endParaRPr lang="en-US" b="1" dirty="0">
              <a:solidFill>
                <a:srgbClr val="FFFFFF"/>
              </a:solidFill>
              <a:latin typeface="Arial" charset="0"/>
              <a:cs typeface="Arial" charset="0"/>
            </a:endParaRPr>
          </a:p>
        </p:txBody>
      </p:sp>
      <p:sp>
        <p:nvSpPr>
          <p:cNvPr id="161803" name="Text Box 11"/>
          <p:cNvSpPr txBox="1">
            <a:spLocks noChangeArrowheads="1"/>
          </p:cNvSpPr>
          <p:nvPr/>
        </p:nvSpPr>
        <p:spPr bwMode="auto">
          <a:xfrm>
            <a:off x="2224088" y="5149850"/>
            <a:ext cx="2441575"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a:solidFill>
                  <a:srgbClr val="FFFFFF"/>
                </a:solidFill>
                <a:latin typeface="Arial" charset="0"/>
                <a:cs typeface="Arial" charset="0"/>
              </a:rPr>
              <a:t>70</a:t>
            </a:r>
          </a:p>
          <a:p>
            <a:pPr algn="ctr" eaLnBrk="1" hangingPunct="1">
              <a:defRPr/>
            </a:pPr>
            <a:r>
              <a:rPr lang="en-US" sz="3600" b="1">
                <a:solidFill>
                  <a:srgbClr val="FFFFFF"/>
                </a:solidFill>
                <a:latin typeface="Arial" charset="0"/>
                <a:cs typeface="Arial" charset="0"/>
              </a:rPr>
              <a:t>Temple </a:t>
            </a:r>
            <a:br>
              <a:rPr lang="en-US" sz="3600" b="1">
                <a:solidFill>
                  <a:srgbClr val="FFFFFF"/>
                </a:solidFill>
                <a:latin typeface="Arial" charset="0"/>
                <a:cs typeface="Arial" charset="0"/>
              </a:rPr>
            </a:br>
            <a:r>
              <a:rPr lang="en-US" sz="3600" b="1">
                <a:solidFill>
                  <a:srgbClr val="FFFFFF"/>
                </a:solidFill>
                <a:latin typeface="Arial" charset="0"/>
                <a:cs typeface="Arial" charset="0"/>
              </a:rPr>
              <a:t>Destroyed</a:t>
            </a:r>
            <a:endParaRPr lang="en-US" b="1">
              <a:solidFill>
                <a:srgbClr val="FFFFFF"/>
              </a:solidFill>
              <a:latin typeface="Arial" charset="0"/>
              <a:cs typeface="Arial"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anchor="ctr"/>
          <a:lstStyle/>
          <a:p>
            <a:endParaRPr lang="en-US">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026"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defRPr/>
            </a:pPr>
            <a:r>
              <a:rPr lang="en-US" sz="4000" b="1">
                <a:latin typeface="Arial" charset="0"/>
                <a:ea typeface="ＭＳ Ｐゴシック" charset="0"/>
                <a:cs typeface="ＭＳ Ｐゴシック" charset="0"/>
              </a:rPr>
              <a:t>The Temple Stood Until AD 70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3657600" y="152400"/>
            <a:ext cx="5486400" cy="1066800"/>
          </a:xfrm>
        </p:spPr>
        <p:txBody>
          <a:bodyPr/>
          <a:lstStyle/>
          <a:p>
            <a:pPr eaLnBrk="1" hangingPunct="1"/>
            <a:r>
              <a:rPr lang="en-US">
                <a:solidFill>
                  <a:schemeClr val="bg1"/>
                </a:solidFill>
                <a:latin typeface="Arial" charset="0"/>
                <a:ea typeface="ＭＳ Ｐゴシック" charset="0"/>
                <a:cs typeface="ＭＳ Ｐゴシック" charset="0"/>
              </a:rPr>
              <a:t>Antonia Fortress</a:t>
            </a:r>
          </a:p>
        </p:txBody>
      </p:sp>
      <p:pic>
        <p:nvPicPr>
          <p:cNvPr id="149506"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3"/>
            <a:ext cx="9144000"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7"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6449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554"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495300"/>
          </a:xfrm>
        </p:spPr>
        <p:txBody>
          <a:bodyPr/>
          <a:lstStyle/>
          <a:p>
            <a:pPr algn="l" eaLnBrk="1" hangingPunct="1">
              <a:defRPr/>
            </a:pPr>
            <a:r>
              <a:rPr lang="en-US" sz="3600" b="1">
                <a:solidFill>
                  <a:schemeClr val="hlink"/>
                </a:solidFill>
                <a:latin typeface="Arial" charset="0"/>
                <a:ea typeface="ＭＳ Ｐゴシック" charset="0"/>
                <a:cs typeface="ＭＳ Ｐゴシック" charset="0"/>
              </a:rPr>
              <a:t>Temple Assault </a:t>
            </a:r>
            <a:endParaRPr lang="en-US">
              <a:latin typeface="Arial" charset="0"/>
              <a:ea typeface="ＭＳ Ｐゴシック" charset="0"/>
              <a:cs typeface="ＭＳ Ｐゴシック"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151557" name="Text Box 7"/>
          <p:cNvSpPr txBox="1">
            <a:spLocks noChangeArrowheads="1"/>
          </p:cNvSpPr>
          <p:nvPr/>
        </p:nvSpPr>
        <p:spPr bwMode="auto">
          <a:xfrm>
            <a:off x="0" y="4419600"/>
            <a:ext cx="1614488" cy="457200"/>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Sheep Pool</a:t>
            </a:r>
          </a:p>
        </p:txBody>
      </p:sp>
      <p:sp>
        <p:nvSpPr>
          <p:cNvPr id="2" name="Rectangle 4"/>
          <p:cNvSpPr>
            <a:spLocks noChangeArrowheads="1"/>
          </p:cNvSpPr>
          <p:nvPr/>
        </p:nvSpPr>
        <p:spPr bwMode="auto">
          <a:xfrm>
            <a:off x="0" y="914400"/>
            <a:ext cx="4648200" cy="495300"/>
          </a:xfrm>
          <a:prstGeom prst="rect">
            <a:avLst/>
          </a:prstGeom>
          <a:noFill/>
          <a:ln w="9525">
            <a:noFill/>
            <a:miter lim="800000"/>
            <a:headEnd/>
            <a:tailEnd/>
          </a:ln>
        </p:spPr>
        <p:txBody>
          <a:bodyPr lIns="92075" tIns="46038" rIns="92075" bIns="46038" anchor="ctr"/>
          <a:lstStyle/>
          <a:p>
            <a:pPr>
              <a:defRPr/>
            </a:pPr>
            <a:r>
              <a:rPr lang="en-US" sz="3600" b="1">
                <a:solidFill>
                  <a:srgbClr val="FF0033"/>
                </a:solidFill>
                <a:effectLst>
                  <a:outerShdw blurRad="38100" dist="38100" dir="2700000" algn="tl">
                    <a:srgbClr val="000000"/>
                  </a:outerShdw>
                </a:effectLst>
                <a:latin typeface="Arial" charset="0"/>
              </a:rPr>
              <a:t>Sept AD 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457200" y="274638"/>
            <a:ext cx="3733800" cy="2316162"/>
          </a:xfrm>
        </p:spPr>
        <p:txBody>
          <a:bodyPr/>
          <a:lstStyle/>
          <a:p>
            <a:pPr eaLnBrk="1" hangingPunct="1"/>
            <a:r>
              <a:rPr lang="en-US">
                <a:solidFill>
                  <a:schemeClr val="bg1"/>
                </a:solidFill>
                <a:latin typeface="Arial" charset="0"/>
                <a:ea typeface="ＭＳ Ｐゴシック" charset="0"/>
                <a:cs typeface="ＭＳ Ｐゴシック" charset="0"/>
              </a:rPr>
              <a:t>The Pool of Israel</a:t>
            </a:r>
          </a:p>
        </p:txBody>
      </p:sp>
      <p:pic>
        <p:nvPicPr>
          <p:cNvPr id="153602"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3" name="Text Box 4"/>
          <p:cNvSpPr txBox="1">
            <a:spLocks noChangeArrowheads="1"/>
          </p:cNvSpPr>
          <p:nvPr/>
        </p:nvSpPr>
        <p:spPr bwMode="auto">
          <a:xfrm>
            <a:off x="304800" y="3124200"/>
            <a:ext cx="39020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a:solidFill>
                  <a:srgbClr val="FFFFFF"/>
                </a:solidFill>
                <a:latin typeface="Arial" charset="0"/>
              </a:rPr>
              <a:t>(Sheep Pool south of Pool of Bethesda)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5" descr="John 5 Bethesda Pool in Movie on Joh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Arial" charset="0"/>
              </a:rPr>
              <a:t>Pool of Bethesda</a:t>
            </a:r>
          </a:p>
        </p:txBody>
      </p:sp>
      <p:sp>
        <p:nvSpPr>
          <p:cNvPr id="167945" name="Rectangle 9"/>
          <p:cNvSpPr>
            <a:spLocks noChangeArrowheads="1"/>
          </p:cNvSpPr>
          <p:nvPr/>
        </p:nvSpPr>
        <p:spPr bwMode="auto">
          <a:xfrm>
            <a:off x="1143000" y="5105400"/>
            <a:ext cx="8001000"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spcBef>
                <a:spcPct val="20000"/>
              </a:spcBef>
              <a:buClr>
                <a:srgbClr val="3366FF"/>
              </a:buClr>
              <a:buSzPct val="80000"/>
              <a:buFont typeface="Wingdings" charset="0"/>
              <a:buNone/>
            </a:pPr>
            <a:r>
              <a:rPr lang="ja-JP" altLang="en-US" sz="3200" b="1">
                <a:solidFill>
                  <a:srgbClr val="FFFFFF"/>
                </a:solidFill>
                <a:latin typeface="Arial" charset="0"/>
                <a:cs typeface="Arial" charset="0"/>
              </a:rPr>
              <a:t>“</a:t>
            </a:r>
            <a:r>
              <a:rPr lang="en-US" altLang="ja-JP" sz="3200" b="1">
                <a:solidFill>
                  <a:srgbClr val="FFFFFF"/>
                </a:solidFill>
                <a:latin typeface="Arial" charset="0"/>
                <a:cs typeface="Arial" charset="0"/>
              </a:rPr>
              <a:t>Now there is in Jerusalem near the Sheep Gate a pool… called Bethesda…</a:t>
            </a:r>
            <a:r>
              <a:rPr lang="ja-JP" altLang="en-US" sz="3200" b="1">
                <a:solidFill>
                  <a:srgbClr val="FFFFFF"/>
                </a:solidFill>
                <a:latin typeface="Arial" charset="0"/>
                <a:cs typeface="Arial" charset="0"/>
              </a:rPr>
              <a:t>”</a:t>
            </a:r>
            <a:endParaRPr lang="en-US" altLang="ja-JP" sz="3200" b="1">
              <a:solidFill>
                <a:srgbClr val="FFFFFF"/>
              </a:solidFill>
              <a:latin typeface="Arial" charset="0"/>
              <a:cs typeface="Arial" charset="0"/>
            </a:endParaRPr>
          </a:p>
          <a:p>
            <a:pPr algn="r">
              <a:spcBef>
                <a:spcPct val="20000"/>
              </a:spcBef>
              <a:buClr>
                <a:srgbClr val="3366FF"/>
              </a:buClr>
              <a:buSzPct val="80000"/>
              <a:buFont typeface="Wingdings" charset="0"/>
              <a:buNone/>
            </a:pPr>
            <a:r>
              <a:rPr lang="en-US" sz="3200" b="1">
                <a:solidFill>
                  <a:srgbClr val="FFFFFF"/>
                </a:solidFill>
                <a:latin typeface="Arial" charset="0"/>
                <a:cs typeface="Arial" charset="0"/>
              </a:rPr>
              <a:t>John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67945">
                                            <p:txEl>
                                              <p:pRg st="1" end="1"/>
                                            </p:txEl>
                                          </p:spTgt>
                                        </p:tgtEl>
                                        <p:attrNameLst>
                                          <p:attrName>style.visibility</p:attrName>
                                        </p:attrNameLst>
                                      </p:cBhvr>
                                      <p:to>
                                        <p:strVal val="visible"/>
                                      </p:to>
                                    </p:set>
                                    <p:anim calcmode="lin" valueType="num">
                                      <p:cBhvr>
                                        <p:cTn id="25"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3"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Arial" charset="0"/>
              </a:rPr>
              <a:t>Pool of Bethesda</a:t>
            </a:r>
          </a:p>
        </p:txBody>
      </p:sp>
      <p:sp>
        <p:nvSpPr>
          <p:cNvPr id="167945" name="Rectangle 9"/>
          <p:cNvSpPr>
            <a:spLocks noChangeArrowheads="1"/>
          </p:cNvSpPr>
          <p:nvPr/>
        </p:nvSpPr>
        <p:spPr bwMode="auto">
          <a:xfrm>
            <a:off x="1143000" y="5105400"/>
            <a:ext cx="8001000" cy="1752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spcBef>
                <a:spcPct val="20000"/>
              </a:spcBef>
              <a:buClr>
                <a:srgbClr val="3366FF"/>
              </a:buClr>
              <a:buSzPct val="80000"/>
              <a:buFont typeface="Wingdings" charset="0"/>
              <a:buNone/>
            </a:pPr>
            <a:r>
              <a:rPr lang="ja-JP" altLang="en-US" sz="3200" b="1">
                <a:solidFill>
                  <a:srgbClr val="FFFFFF"/>
                </a:solidFill>
                <a:latin typeface="Arial" charset="0"/>
                <a:cs typeface="Arial" charset="0"/>
              </a:rPr>
              <a:t>“</a:t>
            </a:r>
            <a:r>
              <a:rPr lang="en-US" altLang="ja-JP" sz="3200" b="1">
                <a:solidFill>
                  <a:srgbClr val="FFFFFF"/>
                </a:solidFill>
                <a:latin typeface="Arial" charset="0"/>
                <a:cs typeface="Arial" charset="0"/>
              </a:rPr>
              <a:t>Now there is in Jerusalem near the Sheep Gate a pool… called Bethesda…</a:t>
            </a:r>
            <a:r>
              <a:rPr lang="ja-JP" altLang="en-US" sz="3200" b="1">
                <a:solidFill>
                  <a:srgbClr val="FFFFFF"/>
                </a:solidFill>
                <a:latin typeface="Arial" charset="0"/>
                <a:cs typeface="Arial" charset="0"/>
              </a:rPr>
              <a:t>”</a:t>
            </a:r>
            <a:endParaRPr lang="en-US" altLang="ja-JP" sz="3200" b="1">
              <a:solidFill>
                <a:srgbClr val="FFFFFF"/>
              </a:solidFill>
              <a:latin typeface="Arial" charset="0"/>
              <a:cs typeface="Arial" charset="0"/>
            </a:endParaRPr>
          </a:p>
          <a:p>
            <a:pPr algn="r">
              <a:spcBef>
                <a:spcPct val="20000"/>
              </a:spcBef>
              <a:buClr>
                <a:srgbClr val="3366FF"/>
              </a:buClr>
              <a:buSzPct val="80000"/>
              <a:buFont typeface="Wingdings" charset="0"/>
              <a:buNone/>
            </a:pPr>
            <a:r>
              <a:rPr lang="en-US" sz="3200" b="1">
                <a:solidFill>
                  <a:srgbClr val="FFFFFF"/>
                </a:solidFill>
                <a:latin typeface="Arial" charset="0"/>
                <a:cs typeface="Arial" charset="0"/>
              </a:rPr>
              <a:t>John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67945">
                                            <p:txEl>
                                              <p:pRg st="1" end="1"/>
                                            </p:txEl>
                                          </p:spTgt>
                                        </p:tgtEl>
                                        <p:attrNameLst>
                                          <p:attrName>style.visibility</p:attrName>
                                        </p:attrNameLst>
                                      </p:cBhvr>
                                      <p:to>
                                        <p:strVal val="visible"/>
                                      </p:to>
                                    </p:set>
                                    <p:anim calcmode="lin" valueType="num">
                                      <p:cBhvr>
                                        <p:cTn id="31"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subTitle" idx="1"/>
          </p:nvPr>
        </p:nvSpPr>
        <p:spPr/>
        <p:txBody>
          <a:bodyPr/>
          <a:lstStyle/>
          <a:p>
            <a:pPr eaLnBrk="1" hangingPunct="1">
              <a:buFont typeface="Wingdings" charset="0"/>
              <a:buNone/>
            </a:pPr>
            <a:endParaRPr lang="en-US">
              <a:latin typeface="Arial" charset="0"/>
              <a:ea typeface="ＭＳ Ｐゴシック" charset="0"/>
              <a:cs typeface="ＭＳ Ｐゴシック" charset="0"/>
            </a:endParaRPr>
          </a:p>
        </p:txBody>
      </p:sp>
      <p:pic>
        <p:nvPicPr>
          <p:cNvPr id="159746"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4" name="Rectangle 4"/>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ＭＳ Ｐゴシック" charset="0"/>
              </a:rPr>
              <a:t>Pool of Bethesda Ruins</a:t>
            </a:r>
          </a:p>
        </p:txBody>
      </p:sp>
      <p:pic>
        <p:nvPicPr>
          <p:cNvPr id="159748" name="Picture 9"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0"/>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258" name="Group 730"/>
          <p:cNvGraphicFramePr>
            <a:graphicFrameLocks noGrp="1"/>
          </p:cNvGraphicFramePr>
          <p:nvPr>
            <p:ph type="tbl" idx="1"/>
          </p:nvPr>
        </p:nvGraphicFramePr>
        <p:xfrm>
          <a:off x="0" y="533400"/>
          <a:ext cx="9144000" cy="6664323"/>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300" b="1" i="0" u="none" strike="noStrike" cap="none" normalizeH="0" baseline="0">
                        <a:ln>
                          <a:noFill/>
                        </a:ln>
                        <a:solidFill>
                          <a:srgbClr val="F8F8EF"/>
                        </a:solidFill>
                        <a:effectLst/>
                        <a:latin typeface="Arial" charset="0"/>
                        <a:ea typeface="ＭＳ Ｐゴシック"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300" b="1" i="0" u="none" strike="noStrike" cap="none" normalizeH="0" baseline="0">
                        <a:ln>
                          <a:noFill/>
                        </a:ln>
                        <a:solidFill>
                          <a:srgbClr val="F8F8EF"/>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Mark</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300" b="1" i="0" u="none" strike="noStrike" cap="none" normalizeH="0" baseline="0">
                        <a:ln>
                          <a:noFill/>
                        </a:ln>
                        <a:solidFill>
                          <a:srgbClr val="F8F8EF"/>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John</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Author</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Matthew</a:t>
                      </a:r>
                      <a:endParaRPr kumimoji="0" lang="en-US" sz="2300" b="1" i="1" u="none" strike="noStrike" cap="none" normalizeH="0" baseline="0">
                        <a:ln>
                          <a:noFill/>
                        </a:ln>
                        <a:solidFill>
                          <a:srgbClr val="000000"/>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Mark</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Luke</a:t>
                      </a:r>
                      <a:endParaRPr kumimoji="0" lang="en-US" sz="2300" b="1" i="1" u="none" strike="noStrike" cap="none" normalizeH="0" baseline="0">
                        <a:ln>
                          <a:noFill/>
                        </a:ln>
                        <a:solidFill>
                          <a:srgbClr val="000000"/>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John</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Job before Saved</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Tax Collector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 (Youth)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Medical Doctor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Fisherman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Race</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Gentile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Office and / or Spiritual Gift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Service or Pastoring</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Service or Teaching</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50290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  Readers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Ethnically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Jewish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Roman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Gentile (Greek)</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World</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Interest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Signs </a:t>
                      </a:r>
                      <a:b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Wisdom </a:t>
                      </a:r>
                      <a:b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Spiritually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150831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Primary Need: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Messiah and Kingdom Offer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Model in Suffering (exhorts discipleship)</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Universality (and kingdom expansion)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Deity</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61861"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
        <p:nvSpPr>
          <p:cNvPr id="161862" name="Title 7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702" name="Group 78"/>
          <p:cNvGraphicFramePr>
            <a:graphicFrameLocks noGrp="1"/>
          </p:cNvGraphicFramePr>
          <p:nvPr>
            <p:ph type="tbl" idx="1"/>
          </p:nvPr>
        </p:nvGraphicFramePr>
        <p:xfrm>
          <a:off x="0" y="609600"/>
          <a:ext cx="9144000" cy="6018213"/>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300" b="1" i="0" u="none" strike="noStrike" cap="none" normalizeH="0" baseline="0">
                        <a:ln>
                          <a:noFill/>
                        </a:ln>
                        <a:solidFill>
                          <a:srgbClr val="F8F8EF"/>
                        </a:solidFill>
                        <a:effectLst/>
                        <a:latin typeface="Arial Narrow" charset="0"/>
                        <a:ea typeface="ＭＳ Ｐゴシック"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Matthew</a:t>
                      </a:r>
                      <a:endParaRPr kumimoji="0" lang="en-US" sz="2300" b="1" i="0" u="none" strike="noStrike" cap="none" normalizeH="0" baseline="0">
                        <a:ln>
                          <a:noFill/>
                        </a:ln>
                        <a:solidFill>
                          <a:srgbClr val="F8F8EF"/>
                        </a:solidFill>
                        <a:effectLst/>
                        <a:latin typeface="Arioal;" charset="0"/>
                        <a:ea typeface="ＭＳ Ｐゴシック" charset="0"/>
                        <a:cs typeface="Arioal;"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Mark</a:t>
                      </a: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Luke</a:t>
                      </a:r>
                      <a:endParaRPr kumimoji="0" lang="en-US" sz="2300" b="1" i="0" u="none" strike="noStrike" cap="none" normalizeH="0" baseline="0">
                        <a:ln>
                          <a:noFill/>
                        </a:ln>
                        <a:solidFill>
                          <a:srgbClr val="F8F8EF"/>
                        </a:solidFill>
                        <a:effectLst/>
                        <a:latin typeface="Arioal;" charset="0"/>
                        <a:ea typeface="ＭＳ Ｐゴシック" charset="0"/>
                        <a:cs typeface="Arioal;"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John</a:t>
                      </a: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Date Written</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40s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64-68</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57-59</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late 60s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Place Written</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Antioch or Syria</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Rome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Caesarea or Rome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Ephesus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Place Sent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Palestine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Rome</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 Theophilus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Asia, etc.</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9028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Jesus is…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King of Israel (Messiah)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Suffering Servant (Deity)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Ideal Man (Messiah)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Son of God (Deity)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Key Verse</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21:5</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10:45</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19:10</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20:31</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9849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Themes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Law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Power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Grace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Glory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Literary Emphasis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Sermons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Miracles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Parables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Allegories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Arrangement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Genealogy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Abraham to Joseph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62885" name="Title 73"/>
          <p:cNvSpPr>
            <a:spLocks noGrp="1"/>
          </p:cNvSpPr>
          <p:nvPr>
            <p:ph type="title"/>
          </p:nvPr>
        </p:nvSpPr>
        <p:spPr>
          <a:xfrm>
            <a:off x="685800" y="7620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
        <p:nvSpPr>
          <p:cNvPr id="162886"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3"/>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sp>
        <p:nvSpPr>
          <p:cNvPr id="110594" name="Text Box 5"/>
          <p:cNvSpPr txBox="1">
            <a:spLocks noChangeArrowheads="1"/>
          </p:cNvSpPr>
          <p:nvPr/>
        </p:nvSpPr>
        <p:spPr bwMode="auto">
          <a:xfrm rot="-5400000">
            <a:off x="4359275" y="446088"/>
            <a:ext cx="1209675" cy="400050"/>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10595" name="Text Box 6"/>
          <p:cNvSpPr txBox="1">
            <a:spLocks noChangeArrowheads="1"/>
          </p:cNvSpPr>
          <p:nvPr/>
        </p:nvSpPr>
        <p:spPr bwMode="auto">
          <a:xfrm rot="-5400000">
            <a:off x="5241132" y="637381"/>
            <a:ext cx="817562" cy="409575"/>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10596" name="Text Box 7"/>
          <p:cNvSpPr txBox="1">
            <a:spLocks noChangeArrowheads="1"/>
          </p:cNvSpPr>
          <p:nvPr/>
        </p:nvSpPr>
        <p:spPr bwMode="auto">
          <a:xfrm rot="-5400000">
            <a:off x="5960269" y="659607"/>
            <a:ext cx="782637" cy="400050"/>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10597" name="Text Box 8"/>
          <p:cNvSpPr txBox="1">
            <a:spLocks noChangeArrowheads="1"/>
          </p:cNvSpPr>
          <p:nvPr/>
        </p:nvSpPr>
        <p:spPr bwMode="auto">
          <a:xfrm rot="-5400000">
            <a:off x="6635750" y="652463"/>
            <a:ext cx="796925" cy="400050"/>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88620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5" name="Text Box 11"/>
          <p:cNvSpPr txBox="1">
            <a:spLocks noChangeArrowheads="1"/>
          </p:cNvSpPr>
          <p:nvPr/>
        </p:nvSpPr>
        <p:spPr bwMode="auto">
          <a:xfrm>
            <a:off x="2667000" y="1447800"/>
            <a:ext cx="6400800" cy="242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rgbClr val="B2B2B2"/>
              </a:buClr>
              <a:buFont typeface="Wingdings" charset="0"/>
              <a:buChar char="§"/>
            </a:pPr>
            <a:r>
              <a:rPr lang="en-US" b="1">
                <a:solidFill>
                  <a:srgbClr val="FFFFFF"/>
                </a:solidFill>
                <a:latin typeface="Arial" charset="0"/>
                <a:cs typeface="Arial" charset="0"/>
              </a:rPr>
              <a:t>These three Gospels are so much alike that they are called </a:t>
            </a:r>
            <a:r>
              <a:rPr lang="en-US" b="1" i="1">
                <a:solidFill>
                  <a:srgbClr val="FFFFFF"/>
                </a:solidFill>
                <a:latin typeface="Arial" charset="0"/>
                <a:cs typeface="Arial" charset="0"/>
              </a:rPr>
              <a:t>Synoptic </a:t>
            </a:r>
            <a:r>
              <a:rPr lang="en-US" b="1">
                <a:solidFill>
                  <a:srgbClr val="FFFFFF"/>
                </a:solidFill>
                <a:latin typeface="Arial" charset="0"/>
                <a:cs typeface="Arial" charset="0"/>
              </a:rPr>
              <a:t>("see with," or "see alike") Gospels. They all look at Christ</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s life from a historical perspective. On the other hand, John</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s Gospel dwells more on the inner meaning of Jesus</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 life and teachings.</a:t>
            </a:r>
            <a:endParaRPr lang="en-US" b="1">
              <a:solidFill>
                <a:srgbClr val="FFFFFF"/>
              </a:solidFill>
              <a:latin typeface="Arial" charset="0"/>
              <a:cs typeface="Arial" charset="0"/>
            </a:endParaRPr>
          </a:p>
        </p:txBody>
      </p:sp>
      <p:sp>
        <p:nvSpPr>
          <p:cNvPr id="110600" name="Rectangle 12"/>
          <p:cNvSpPr>
            <a:spLocks noGrp="1" noChangeArrowheads="1"/>
          </p:cNvSpPr>
          <p:nvPr>
            <p:ph type="title"/>
          </p:nvPr>
        </p:nvSpPr>
        <p:spPr>
          <a:xfrm>
            <a:off x="2286000" y="228600"/>
            <a:ext cx="2362200" cy="1077913"/>
          </a:xfrm>
          <a:solidFill>
            <a:schemeClr val="bg1"/>
          </a:solidFill>
        </p:spPr>
        <p:txBody>
          <a:bodyPr anchor="t" anchorCtr="0">
            <a:spAutoFit/>
          </a:bodyPr>
          <a:lstStyle/>
          <a:p>
            <a:pPr eaLnBrk="1" hangingPunct="1"/>
            <a:r>
              <a:rPr lang="en-US" sz="3200" b="1">
                <a:solidFill>
                  <a:srgbClr val="FFFF00"/>
                </a:solidFill>
                <a:effectLst/>
                <a:latin typeface="Arial" charset="0"/>
                <a:ea typeface="SimSun" charset="0"/>
                <a:cs typeface="SimSun" charset="0"/>
              </a:rPr>
              <a:t>The Synoptics</a:t>
            </a:r>
            <a:endParaRPr lang="en-US" sz="3600" b="1">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0" y="0"/>
            <a:ext cx="2590800" cy="6664325"/>
          </a:xfrm>
          <a:prstGeom prst="rect">
            <a:avLst/>
          </a:prstGeom>
          <a:noFill/>
          <a:ln w="9525">
            <a:noFill/>
            <a:miter lim="800000"/>
            <a:headEnd/>
            <a:tailEnd/>
          </a:ln>
          <a:effectLst/>
        </p:spPr>
        <p:txBody>
          <a:bodyPr>
            <a:spAutoFit/>
          </a:bodyPr>
          <a:lstStyle/>
          <a:p>
            <a:pPr marL="342900" indent="-342900">
              <a:lnSpc>
                <a:spcPct val="90000"/>
              </a:lnSpc>
              <a:spcBef>
                <a:spcPct val="20000"/>
              </a:spcBef>
              <a:buClr>
                <a:srgbClr val="FFFFCC"/>
              </a:buClr>
              <a:buSzPct val="75000"/>
              <a:buFont typeface="Wingdings" charset="0"/>
              <a:buChar char="§"/>
              <a:defRPr/>
            </a:pPr>
            <a:r>
              <a:rPr lang="en-US" b="1">
                <a:solidFill>
                  <a:srgbClr val="FFFFFF"/>
                </a:solidFill>
                <a:effectLst>
                  <a:outerShdw blurRad="38100" dist="38100" dir="2700000" algn="tl">
                    <a:srgbClr val="010199"/>
                  </a:outerShdw>
                </a:effectLst>
                <a:latin typeface="Arial" charset="0"/>
                <a:cs typeface="Arial" charset="0"/>
              </a:rPr>
              <a:t>Why are there four Gospels? Perhaps for the same reason different descriptions of a finely cut jewel would appeal to different people. </a:t>
            </a:r>
            <a:r>
              <a:rPr lang="en-US" b="1" i="1">
                <a:solidFill>
                  <a:srgbClr val="FFFFFF"/>
                </a:solidFill>
                <a:effectLst>
                  <a:outerShdw blurRad="38100" dist="38100" dir="2700000" algn="tl">
                    <a:srgbClr val="010199"/>
                  </a:outerShdw>
                </a:effectLst>
                <a:latin typeface="Arial" charset="0"/>
                <a:cs typeface="Arial" charset="0"/>
              </a:rPr>
              <a:t>Matthew </a:t>
            </a:r>
            <a:r>
              <a:rPr lang="en-US" b="1">
                <a:solidFill>
                  <a:srgbClr val="FFFFFF"/>
                </a:solidFill>
                <a:effectLst>
                  <a:outerShdw blurRad="38100" dist="38100" dir="2700000" algn="tl">
                    <a:srgbClr val="010199"/>
                  </a:outerShdw>
                </a:effectLst>
                <a:latin typeface="Arial" charset="0"/>
                <a:cs typeface="Arial" charset="0"/>
              </a:rPr>
              <a:t>describes one facet of the life of Christ, </a:t>
            </a:r>
            <a:r>
              <a:rPr lang="en-US" b="1" i="1">
                <a:solidFill>
                  <a:srgbClr val="FFFFFF"/>
                </a:solidFill>
                <a:effectLst>
                  <a:outerShdw blurRad="38100" dist="38100" dir="2700000" algn="tl">
                    <a:srgbClr val="010199"/>
                  </a:outerShdw>
                </a:effectLst>
                <a:latin typeface="Arial" charset="0"/>
                <a:cs typeface="Arial" charset="0"/>
              </a:rPr>
              <a:t>Mark </a:t>
            </a:r>
            <a:r>
              <a:rPr lang="en-US" b="1">
                <a:solidFill>
                  <a:srgbClr val="FFFFFF"/>
                </a:solidFill>
                <a:effectLst>
                  <a:outerShdw blurRad="38100" dist="38100" dir="2700000" algn="tl">
                    <a:srgbClr val="010199"/>
                  </a:outerShdw>
                </a:effectLst>
                <a:latin typeface="Arial" charset="0"/>
                <a:cs typeface="Arial" charset="0"/>
              </a:rPr>
              <a:t>another, and </a:t>
            </a:r>
            <a:r>
              <a:rPr lang="en-US" b="1" i="1">
                <a:solidFill>
                  <a:srgbClr val="FFFFFF"/>
                </a:solidFill>
                <a:effectLst>
                  <a:outerShdw blurRad="38100" dist="38100" dir="2700000" algn="tl">
                    <a:srgbClr val="010199"/>
                  </a:outerShdw>
                </a:effectLst>
                <a:latin typeface="Arial" charset="0"/>
                <a:cs typeface="Arial" charset="0"/>
              </a:rPr>
              <a:t>Luke </a:t>
            </a:r>
            <a:r>
              <a:rPr lang="en-US" b="1">
                <a:solidFill>
                  <a:srgbClr val="FFFFFF"/>
                </a:solidFill>
                <a:effectLst>
                  <a:outerShdw blurRad="38100" dist="38100" dir="2700000" algn="tl">
                    <a:srgbClr val="010199"/>
                  </a:outerShdw>
                </a:effectLst>
                <a:latin typeface="Arial" charset="0"/>
                <a:cs typeface="Arial" charset="0"/>
              </a:rPr>
              <a:t>a third.</a:t>
            </a:r>
            <a:endParaRPr lang="en-US" b="1">
              <a:solidFill>
                <a:srgbClr val="FFFFFF"/>
              </a:solidFill>
              <a:effectLst>
                <a:outerShdw blurRad="38100" dist="38100" dir="2700000" algn="tl">
                  <a:srgbClr val="010199"/>
                </a:outerShdw>
              </a:effectLst>
              <a:latin typeface="Arial" charset="0"/>
              <a:cs typeface="Times New Roman" charset="0"/>
            </a:endParaRPr>
          </a:p>
        </p:txBody>
      </p:sp>
      <p:sp>
        <p:nvSpPr>
          <p:cNvPr id="110602" name="Text Box 11"/>
          <p:cNvSpPr txBox="1">
            <a:spLocks noChangeArrowheads="1"/>
          </p:cNvSpPr>
          <p:nvPr/>
        </p:nvSpPr>
        <p:spPr bwMode="auto">
          <a:xfrm>
            <a:off x="0" y="645795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FFFFFF"/>
                </a:solidFill>
                <a:latin typeface="Arial" charset="0"/>
                <a:cs typeface="Arial" charset="0"/>
              </a:rPr>
              <a:t>NIV Study Bible,</a:t>
            </a:r>
            <a:r>
              <a:rPr lang="en-US" sz="2000">
                <a:solidFill>
                  <a:srgbClr val="FFFFFF"/>
                </a:solidFill>
                <a:latin typeface="Arial" charset="0"/>
                <a:cs typeface="Arial" charset="0"/>
              </a:rPr>
              <a:t> 1471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911" name="Group 311"/>
          <p:cNvGraphicFramePr>
            <a:graphicFrameLocks noGrp="1"/>
          </p:cNvGraphicFramePr>
          <p:nvPr>
            <p:ph type="tbl" idx="1"/>
          </p:nvPr>
        </p:nvGraphicFramePr>
        <p:xfrm>
          <a:off x="0" y="434975"/>
          <a:ext cx="9144000" cy="651510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Mark</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John</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Scope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Birth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Tone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Prophetic</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Pastoral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Historical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Spiritual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Christ</a:t>
                      </a:r>
                      <a:r>
                        <a:rPr kumimoji="0" lang="fr-FR" altLang="zh-CN" sz="2200" b="1" i="0" u="none" strike="noStrike" cap="none" normalizeH="0" baseline="0" dirty="0">
                          <a:ln>
                            <a:noFill/>
                          </a:ln>
                          <a:solidFill>
                            <a:srgbClr val="F8F8EF"/>
                          </a:solidFill>
                          <a:effectLst/>
                          <a:latin typeface="Arial Narrow" charset="0"/>
                          <a:ea typeface="Times New Roman" charset="0"/>
                          <a:cs typeface="Times New Roman" charset="0"/>
                        </a:rPr>
                        <a:t>'</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s Words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Chapters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24</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1068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661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1149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878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 per Chap.</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38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Quotations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53</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36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Allusions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76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105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References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129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63</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125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Unique Material</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 </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92%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Broad Division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0" i="0" u="none" strike="noStrike" cap="none" normalizeH="0" baseline="0">
                          <a:ln>
                            <a:noFill/>
                          </a:ln>
                          <a:solidFill>
                            <a:schemeClr val="bg1"/>
                          </a:solidFill>
                          <a:effectLst/>
                          <a:latin typeface="Arial Narrow" charset="0"/>
                          <a:ea typeface="ＭＳ Ｐゴシック" charset="0"/>
                          <a:cs typeface="Times New Roman" charset="0"/>
                        </a:rPr>
                        <a:t>------------------- Synoptic Gospels-------------------</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Supplementary Gospel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163919" name="Title 8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
        <p:nvSpPr>
          <p:cNvPr id="163920"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48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en-US" dirty="0">
              <a:solidFill>
                <a:srgbClr val="FFFFCC"/>
              </a:solidFill>
            </a:endParaRPr>
          </a:p>
        </p:txBody>
      </p:sp>
      <p:pic>
        <p:nvPicPr>
          <p:cNvPr id="1648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8"/>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9"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0000"/>
                </a:solidFill>
                <a:latin typeface="Arial" charset="0"/>
                <a:cs typeface="Arial" charset="0"/>
              </a:rPr>
              <a:t>53</a:t>
            </a:r>
          </a:p>
        </p:txBody>
      </p:sp>
      <p:sp>
        <p:nvSpPr>
          <p:cNvPr id="164870"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a:solidFill>
                  <a:srgbClr val="000000"/>
                </a:solidFill>
                <a:latin typeface="Arial" charset="0"/>
                <a:cs typeface="Arial" charset="0"/>
              </a:rPr>
              <a:t>Terry Hall, </a:t>
            </a:r>
            <a:r>
              <a:rPr lang="en-US" sz="1800" b="1" i="1">
                <a:solidFill>
                  <a:srgbClr val="000000"/>
                </a:solidFill>
                <a:latin typeface="Arial" charset="0"/>
                <a:cs typeface="Arial" charset="0"/>
              </a:rPr>
              <a:t>Bible Panorama</a:t>
            </a:r>
            <a:r>
              <a:rPr lang="en-US" sz="1800" b="1">
                <a:solidFill>
                  <a:srgbClr val="000000"/>
                </a:solidFill>
                <a:latin typeface="Arial" charset="0"/>
                <a:cs typeface="Arial" charset="0"/>
              </a:rPr>
              <a:t>, 121</a:t>
            </a: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9</a:t>
            </a:r>
          </a:p>
        </p:txBody>
      </p:sp>
      <p:sp>
        <p:nvSpPr>
          <p:cNvPr id="164881" name="TextBox 16"/>
          <p:cNvSpPr txBox="1">
            <a:spLocks noChangeArrowheads="1"/>
          </p:cNvSpPr>
          <p:nvPr/>
        </p:nvSpPr>
        <p:spPr bwMode="auto">
          <a:xfrm>
            <a:off x="179388" y="96838"/>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cs typeface="Arial" charset="0"/>
              </a:rPr>
              <a:t>How Well Do You Know the Life of Christ?</a:t>
            </a:r>
          </a:p>
        </p:txBody>
      </p:sp>
      <p:sp>
        <p:nvSpPr>
          <p:cNvPr id="164882" name="TextBox 17"/>
          <p:cNvSpPr txBox="1">
            <a:spLocks noChangeArrowheads="1"/>
          </p:cNvSpPr>
          <p:nvPr/>
        </p:nvSpPr>
        <p:spPr bwMode="auto">
          <a:xfrm>
            <a:off x="2987675" y="1284288"/>
            <a:ext cx="4594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Interview with Nicodemus</a:t>
            </a:r>
          </a:p>
        </p:txBody>
      </p:sp>
      <p:sp>
        <p:nvSpPr>
          <p:cNvPr id="164883" name="TextBox 18"/>
          <p:cNvSpPr txBox="1">
            <a:spLocks noChangeArrowheads="1"/>
          </p:cNvSpPr>
          <p:nvPr/>
        </p:nvSpPr>
        <p:spPr bwMode="auto">
          <a:xfrm>
            <a:off x="2987675" y="692150"/>
            <a:ext cx="32305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Guest at Wedding</a:t>
            </a:r>
          </a:p>
        </p:txBody>
      </p:sp>
      <p:sp>
        <p:nvSpPr>
          <p:cNvPr id="164884" name="TextBox 19"/>
          <p:cNvSpPr txBox="1">
            <a:spLocks noChangeArrowheads="1"/>
          </p:cNvSpPr>
          <p:nvPr/>
        </p:nvSpPr>
        <p:spPr bwMode="auto">
          <a:xfrm>
            <a:off x="2987675" y="6021388"/>
            <a:ext cx="30305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Tomb of Lazarus</a:t>
            </a:r>
          </a:p>
        </p:txBody>
      </p:sp>
      <p:sp>
        <p:nvSpPr>
          <p:cNvPr id="164885" name="TextBox 20"/>
          <p:cNvSpPr txBox="1">
            <a:spLocks noChangeArrowheads="1"/>
          </p:cNvSpPr>
          <p:nvPr/>
        </p:nvSpPr>
        <p:spPr bwMode="auto">
          <a:xfrm>
            <a:off x="2987675" y="5429250"/>
            <a:ext cx="3916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Carpenter in Nazareth</a:t>
            </a:r>
          </a:p>
        </p:txBody>
      </p:sp>
      <p:sp>
        <p:nvSpPr>
          <p:cNvPr id="164886" name="TextBox 21"/>
          <p:cNvSpPr txBox="1">
            <a:spLocks noChangeArrowheads="1"/>
          </p:cNvSpPr>
          <p:nvPr/>
        </p:nvSpPr>
        <p:spPr bwMode="auto">
          <a:xfrm>
            <a:off x="2987675" y="4837113"/>
            <a:ext cx="37766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Parables of Kingdom</a:t>
            </a:r>
          </a:p>
        </p:txBody>
      </p:sp>
      <p:sp>
        <p:nvSpPr>
          <p:cNvPr id="164887" name="TextBox 22"/>
          <p:cNvSpPr txBox="1">
            <a:spLocks noChangeArrowheads="1"/>
          </p:cNvSpPr>
          <p:nvPr/>
        </p:nvSpPr>
        <p:spPr bwMode="auto">
          <a:xfrm>
            <a:off x="2987675" y="3060700"/>
            <a:ext cx="3376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Birth in Bethlehem</a:t>
            </a:r>
          </a:p>
        </p:txBody>
      </p:sp>
      <p:sp>
        <p:nvSpPr>
          <p:cNvPr id="164888" name="TextBox 23"/>
          <p:cNvSpPr txBox="1">
            <a:spLocks noChangeArrowheads="1"/>
          </p:cNvSpPr>
          <p:nvPr/>
        </p:nvSpPr>
        <p:spPr bwMode="auto">
          <a:xfrm>
            <a:off x="2987675" y="4244975"/>
            <a:ext cx="426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Washing Disciples' Feet</a:t>
            </a:r>
          </a:p>
        </p:txBody>
      </p:sp>
      <p:sp>
        <p:nvSpPr>
          <p:cNvPr id="164889" name="TextBox 24"/>
          <p:cNvSpPr txBox="1">
            <a:spLocks noChangeArrowheads="1"/>
          </p:cNvSpPr>
          <p:nvPr/>
        </p:nvSpPr>
        <p:spPr bwMode="auto">
          <a:xfrm>
            <a:off x="2987675" y="3652838"/>
            <a:ext cx="6297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Housecleaning the Temple (1</a:t>
            </a:r>
            <a:r>
              <a:rPr lang="en-US" sz="2800" b="1" baseline="30000">
                <a:solidFill>
                  <a:srgbClr val="000000"/>
                </a:solidFill>
                <a:latin typeface="Arial" charset="0"/>
                <a:cs typeface="Arial" charset="0"/>
              </a:rPr>
              <a:t>st</a:t>
            </a:r>
            <a:r>
              <a:rPr lang="en-US" sz="2800" b="1">
                <a:solidFill>
                  <a:srgbClr val="000000"/>
                </a:solidFill>
                <a:latin typeface="Arial" charset="0"/>
                <a:cs typeface="Arial" charset="0"/>
              </a:rPr>
              <a:t> time)</a:t>
            </a:r>
          </a:p>
        </p:txBody>
      </p:sp>
      <p:sp>
        <p:nvSpPr>
          <p:cNvPr id="164890" name="TextBox 25"/>
          <p:cNvSpPr txBox="1">
            <a:spLocks noChangeArrowheads="1"/>
          </p:cNvSpPr>
          <p:nvPr/>
        </p:nvSpPr>
        <p:spPr bwMode="auto">
          <a:xfrm>
            <a:off x="2987675" y="2468563"/>
            <a:ext cx="34163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Message on Mount</a:t>
            </a:r>
          </a:p>
        </p:txBody>
      </p:sp>
      <p:sp>
        <p:nvSpPr>
          <p:cNvPr id="164891" name="TextBox 26"/>
          <p:cNvSpPr txBox="1">
            <a:spLocks noChangeArrowheads="1"/>
          </p:cNvSpPr>
          <p:nvPr/>
        </p:nvSpPr>
        <p:spPr bwMode="auto">
          <a:xfrm>
            <a:off x="2987675" y="1876425"/>
            <a:ext cx="4154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Enemy's 3 Temptations</a:t>
            </a:r>
          </a:p>
        </p:txBody>
      </p:sp>
      <p:sp>
        <p:nvSpPr>
          <p:cNvPr id="164892" name="TextBox 27"/>
          <p:cNvSpPr txBox="1">
            <a:spLocks noChangeArrowheads="1"/>
          </p:cNvSpPr>
          <p:nvPr/>
        </p:nvSpPr>
        <p:spPr bwMode="auto">
          <a:xfrm>
            <a:off x="250825" y="1006475"/>
            <a:ext cx="2017713"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Can you number these events in chronological order?</a:t>
            </a:r>
          </a:p>
        </p:txBody>
      </p:sp>
      <p:pic>
        <p:nvPicPr>
          <p:cNvPr id="1648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628589072"/>
              </p:ext>
            </p:extLst>
          </p:nvPr>
        </p:nvGraphicFramePr>
        <p:xfrm>
          <a:off x="0" y="0"/>
          <a:ext cx="9144000" cy="6873348"/>
        </p:xfrm>
        <a:graphic>
          <a:graphicData uri="http://schemas.openxmlformats.org/drawingml/2006/table">
            <a:tbl>
              <a:tblPr/>
              <a:tblGrid>
                <a:gridCol w="3128210">
                  <a:extLst>
                    <a:ext uri="{9D8B030D-6E8A-4147-A177-3AD203B41FA5}">
                      <a16:colId xmlns:a16="http://schemas.microsoft.com/office/drawing/2014/main" val="20000"/>
                    </a:ext>
                  </a:extLst>
                </a:gridCol>
                <a:gridCol w="3315368">
                  <a:extLst>
                    <a:ext uri="{9D8B030D-6E8A-4147-A177-3AD203B41FA5}">
                      <a16:colId xmlns:a16="http://schemas.microsoft.com/office/drawing/2014/main" val="20001"/>
                    </a:ext>
                  </a:extLst>
                </a:gridCol>
                <a:gridCol w="2700422">
                  <a:extLst>
                    <a:ext uri="{9D8B030D-6E8A-4147-A177-3AD203B41FA5}">
                      <a16:colId xmlns:a16="http://schemas.microsoft.com/office/drawing/2014/main" val="20002"/>
                    </a:ext>
                  </a:extLst>
                </a:gridCol>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0"/>
                          <a:cs typeface="Times New Roman" charset="0"/>
                        </a:rPr>
                        <a:t> </a:t>
                      </a:r>
                      <a:r>
                        <a:rPr kumimoji="0" lang="en-US" sz="1600" b="1" i="0" u="none" strike="noStrike" cap="none" normalizeH="0" baseline="0">
                          <a:ln>
                            <a:noFill/>
                          </a:ln>
                          <a:solidFill>
                            <a:srgbClr val="FFFFFF"/>
                          </a:solidFill>
                          <a:effectLst/>
                          <a:latin typeface="Arial" charset="0"/>
                          <a:ea typeface="ＭＳ Ｐゴシック" charset="0"/>
                          <a:cs typeface="Times New Roman" charset="0"/>
                        </a:rPr>
                        <a:t>AN ALPHABETIZED LIFE OF JESUS </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(Adapted from Terry Hall, </a:t>
                      </a:r>
                      <a:r>
                        <a:rPr kumimoji="0" lang="en-US" sz="1400" b="1" i="1" u="none" strike="noStrike" cap="none" normalizeH="0" baseline="0">
                          <a:ln>
                            <a:noFill/>
                          </a:ln>
                          <a:solidFill>
                            <a:srgbClr val="FFFFFF"/>
                          </a:solidFill>
                          <a:effectLst/>
                          <a:latin typeface="Arial" charset="0"/>
                          <a:ea typeface="ＭＳ Ｐゴシック" charset="0"/>
                          <a:cs typeface="Times New Roman" charset="0"/>
                        </a:rPr>
                        <a:t>Bible Panorama</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 139)</a:t>
                      </a:r>
                      <a:endParaRPr kumimoji="0" lang="en-US" sz="1400" b="1" i="0" u="none" strike="noStrike" cap="none" normalizeH="0" baseline="0">
                        <a:ln>
                          <a:noFill/>
                        </a:ln>
                        <a:solidFill>
                          <a:srgbClr val="FFFFFF"/>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rgbClr val="0000FF"/>
                          </a:solidFill>
                          <a:effectLst/>
                          <a:latin typeface="Arial" charset="0"/>
                          <a:ea typeface="ＭＳ Ｐゴシック" charset="0"/>
                          <a:cs typeface="Times New Roman" charset="0"/>
                        </a:rPr>
                        <a:t>A</a:t>
                      </a:r>
                      <a:r>
                        <a:rPr kumimoji="0" lang="en-US" sz="1050" b="1" i="0" u="none" strike="noStrike" cap="none" normalizeH="0" baseline="0" dirty="0">
                          <a:ln>
                            <a:noFill/>
                          </a:ln>
                          <a:solidFill>
                            <a:schemeClr val="bg1"/>
                          </a:solidFill>
                          <a:effectLst/>
                          <a:latin typeface="Arial" charset="0"/>
                          <a:ea typeface="ＭＳ Ｐゴシック" charset="0"/>
                          <a:cs typeface="Times New Roman" charset="0"/>
                        </a:rPr>
                        <a:t>ngels [</a:t>
                      </a:r>
                      <a:r>
                        <a:rPr kumimoji="0" lang="en-US" sz="1050" b="1" i="0" u="none" strike="noStrike" cap="none" normalizeH="0" baseline="0" dirty="0" err="1">
                          <a:ln>
                            <a:noFill/>
                          </a:ln>
                          <a:solidFill>
                            <a:schemeClr val="bg1"/>
                          </a:solidFill>
                          <a:effectLst/>
                          <a:latin typeface="Arial" charset="0"/>
                          <a:ea typeface="ＭＳ Ｐゴシック" charset="0"/>
                          <a:cs typeface="Times New Roman" charset="0"/>
                        </a:rPr>
                        <a:t>malaikat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1:5-38; Matthew 1:18-25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B</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irth [kelahiran]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2:1-20; Matthew 2:1-12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Bethlehem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C</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arpenter [tukang kayu]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2:19-23; Luke 2:39-52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D</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ove [merpati]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3:11-17; Luke 3:15-23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Jordan River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E</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nemy [musuh]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4:1-11; Luke 4:1-13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Wilderness, northeast Judea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F</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ollowers [pengikut]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1:19-51; Mark 3:14-19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Perea, Galilee</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G</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 [tamu]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2:1-11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Cana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H</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ousecleaning [pembersihan Bait]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2:13-22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I</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nterview [percakapan]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3:1-21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J</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acob's well [sumur Yakub]</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4:5-42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Samaria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K</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in [keluarga]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4:16-31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L</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ocation [tempat]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4:13-22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M</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essage [pesan]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5–7</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N</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ature [karakter]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7:1-35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O</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pposition [penentang]</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12:22-50</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P</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arables [perumamaan]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13:1-53; Mark 4:1-34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Q</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uestion [pertanyaan]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16:13-28; Luke 9:22-36</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Caesarea Philippi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R</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evelation [pewahyuan]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17:1-13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Iturea, Mt. Hermon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S</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toning [dilempari batu]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10:22-39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omb [kubur]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11:1-54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Bethany near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U</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pset [kekecewaan]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1"/>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V</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ision [penglihatan]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24–25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W</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ashing [pembasuhan]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Upper Room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X</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ecution [penghukuman]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26:30–27:56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4"/>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Y</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 [Ya]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28; Luke 24:1-49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Judea,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5"/>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Z</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ion [Sion]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24:50-53; Acts 1:1-12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dirty="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6"/>
                  </a:ext>
                </a:extLst>
              </a:tr>
            </a:tbl>
          </a:graphicData>
        </a:graphic>
      </p:graphicFrame>
      <p:sp>
        <p:nvSpPr>
          <p:cNvPr id="28675" name="Text Box 3"/>
          <p:cNvSpPr txBox="1">
            <a:spLocks noChangeArrowheads="1"/>
          </p:cNvSpPr>
          <p:nvPr/>
        </p:nvSpPr>
        <p:spPr bwMode="auto">
          <a:xfrm>
            <a:off x="8655050" y="-76200"/>
            <a:ext cx="4699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rgbClr val="FFFFFF"/>
                </a:solidFill>
                <a:latin typeface="Arial"/>
                <a:cs typeface="Arial"/>
              </a:rPr>
              <a:t>54</a:t>
            </a:r>
          </a:p>
        </p:txBody>
      </p:sp>
    </p:spTree>
    <p:extLst>
      <p:ext uri="{BB962C8B-B14F-4D97-AF65-F5344CB8AC3E}">
        <p14:creationId xmlns:p14="http://schemas.microsoft.com/office/powerpoint/2010/main" val="2479811036"/>
      </p:ext>
    </p:extLst>
  </p:cSld>
  <p:clrMapOvr>
    <a:overrideClrMapping bg1="dk2" tx1="lt1" bg2="dk1"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a:defRPr/>
            </a:pPr>
            <a:endParaRPr lang="en-US" dirty="0">
              <a:ea typeface="+mn-ea"/>
              <a:cs typeface="+mn-cs"/>
            </a:endParaRPr>
          </a:p>
        </p:txBody>
      </p:sp>
      <p:sp>
        <p:nvSpPr>
          <p:cNvPr id="165893" name="Text Box 4"/>
          <p:cNvSpPr txBox="1">
            <a:spLocks noChangeArrowheads="1"/>
          </p:cNvSpPr>
          <p:nvPr/>
        </p:nvSpPr>
        <p:spPr bwMode="auto">
          <a:xfrm>
            <a:off x="86550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55</a:t>
            </a: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en-US" sz="3600" i="0">
                <a:solidFill>
                  <a:srgbClr val="FFFFFF"/>
                </a:solidFill>
                <a:latin typeface="Arial" charset="0"/>
                <a:cs typeface="Arial" charset="0"/>
              </a:rPr>
              <a:t>Great Periods in the Life of Christ</a:t>
            </a:r>
          </a:p>
        </p:txBody>
      </p:sp>
      <p:sp>
        <p:nvSpPr>
          <p:cNvPr id="165896" name="Text Box 11"/>
          <p:cNvSpPr txBox="1">
            <a:spLocks noChangeArrowheads="1"/>
          </p:cNvSpPr>
          <p:nvPr/>
        </p:nvSpPr>
        <p:spPr bwMode="auto">
          <a:xfrm>
            <a:off x="0" y="6553200"/>
            <a:ext cx="9069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Arial" charset="0"/>
              </a:rPr>
              <a:t>Walk Thru the New Testament </a:t>
            </a:r>
            <a:r>
              <a:rPr lang="en-US" sz="1600" b="1">
                <a:solidFill>
                  <a:srgbClr val="FFFFFF"/>
                </a:solidFill>
                <a:latin typeface="Arial" charset="0"/>
                <a:cs typeface="Arial" charset="0"/>
              </a:rPr>
              <a:t>seminar (used with permission)</a:t>
            </a: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Preparation</a:t>
              </a: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Opening Events</a:t>
              </a: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cs typeface="Arial" charset="0"/>
                </a:rPr>
                <a:t>Climactic Galilean</a:t>
              </a: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Samaritan</a:t>
              </a: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Perean</a:t>
              </a: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Judean</a:t>
              </a: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Confirmation</a:t>
              </a: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Closing Events</a:t>
              </a: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Samaritan</a:t>
              </a: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Perean</a:t>
              </a: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Judean</a:t>
              </a: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0" name="Text Box 11"/>
            <p:cNvSpPr txBox="1">
              <a:spLocks noChangeArrowheads="1"/>
            </p:cNvSpPr>
            <p:nvPr/>
          </p:nvSpPr>
          <p:spPr bwMode="auto">
            <a:xfrm>
              <a:off x="2667000" y="2419352"/>
              <a:ext cx="3657600"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“The Son of Man… came to minister and to give his life a ransom for many” (Mark 10:45)</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249491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a:defRPr/>
            </a:pPr>
            <a:endParaRPr lang="en-US" b="1">
              <a:solidFill>
                <a:srgbClr val="FFFFCC"/>
              </a:solidFill>
              <a:effectLst>
                <a:outerShdw blurRad="38100" dist="38100" dir="2700000" algn="tl">
                  <a:srgbClr val="000000">
                    <a:alpha val="43137"/>
                  </a:srgbClr>
                </a:outerShdw>
              </a:effectLst>
              <a:latin typeface="Arial" charset="0"/>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was born between these two dates:</a:t>
            </a: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6 BC</a:t>
            </a: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29 March-11 April</a:t>
            </a:r>
          </a:p>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Census of </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Quirinius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Cyrenius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 (Luke 2:1-5)</a:t>
            </a: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Death of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Herod the Great</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a:defRPr/>
            </a:pPr>
            <a:endParaRPr lang="en-US" b="1">
              <a:solidFill>
                <a:srgbClr val="FFFFCC"/>
              </a:solidFill>
              <a:effectLst>
                <a:outerShdw blurRad="38100" dist="38100" dir="2700000" algn="tl">
                  <a:srgbClr val="000000">
                    <a:alpha val="43137"/>
                  </a:srgbClr>
                </a:outerShdw>
              </a:effectLst>
              <a:latin typeface="Arial" charset="0"/>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probably began his ministry between these two dates:</a:t>
            </a:r>
          </a:p>
        </p:txBody>
      </p:sp>
      <p:sp>
        <p:nvSpPr>
          <p:cNvPr id="9" name="Title 7"/>
          <p:cNvSpPr txBox="1">
            <a:spLocks/>
          </p:cNvSpPr>
          <p:nvPr/>
        </p:nvSpPr>
        <p:spPr bwMode="auto">
          <a:xfrm>
            <a:off x="1231900" y="299561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15</a:t>
            </a:r>
            <a:r>
              <a:rPr lang="en-US" sz="2400" b="1" i="0" baseline="30000" dirty="0">
                <a:solidFill>
                  <a:srgbClr val="F2FCFF"/>
                </a:solidFill>
                <a:effectLst>
                  <a:outerShdw blurRad="38100" dist="38100" dir="2700000" algn="tl">
                    <a:srgbClr val="000000">
                      <a:alpha val="43137"/>
                    </a:srgbClr>
                  </a:outerShdw>
                </a:effectLst>
                <a:latin typeface="Arial" charset="0"/>
                <a:cs typeface="Arial" charset="0"/>
              </a:rPr>
              <a:t>th</a:t>
            </a:r>
            <a:r>
              <a:rPr lang="en-US" sz="2400" b="1" i="0" dirty="0">
                <a:solidFill>
                  <a:srgbClr val="F2FCFF"/>
                </a:solidFill>
                <a:effectLst>
                  <a:outerShdw blurRad="38100" dist="38100" dir="2700000" algn="tl">
                    <a:srgbClr val="000000">
                      <a:alpha val="43137"/>
                    </a:srgbClr>
                  </a:outerShdw>
                </a:effectLst>
                <a:latin typeface="Arial" charset="0"/>
                <a:cs typeface="Arial" charset="0"/>
              </a:rPr>
              <a:t> YEAR OF THE REIGN OF TIBERIUS*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19 August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28</a:t>
            </a:r>
          </a:p>
        </p:txBody>
      </p:sp>
      <p:sp>
        <p:nvSpPr>
          <p:cNvPr id="12" name="Title 7"/>
          <p:cNvSpPr txBox="1">
            <a:spLocks/>
          </p:cNvSpPr>
          <p:nvPr/>
        </p:nvSpPr>
        <p:spPr bwMode="auto">
          <a:xfrm>
            <a:off x="5402263" y="4427538"/>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31 December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29</a:t>
            </a: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FFFFFF"/>
              </a:solidFill>
              <a:latin typeface="Arial" charset="0"/>
              <a:ea typeface="MS Gothic" charset="0"/>
              <a:cs typeface="MS Gothic" charset="0"/>
            </a:endParaRPr>
          </a:p>
        </p:txBody>
      </p:sp>
      <p:sp>
        <p:nvSpPr>
          <p:cNvPr id="168962"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FFFFFF"/>
              </a:solidFill>
              <a:latin typeface="Arial" charset="0"/>
              <a:ea typeface="MS Gothic" charset="0"/>
              <a:cs typeface="MS Gothic" charset="0"/>
            </a:endParaRPr>
          </a:p>
        </p:txBody>
      </p:sp>
      <p:sp>
        <p:nvSpPr>
          <p:cNvPr id="168963" name="Rectangle 8"/>
          <p:cNvSpPr>
            <a:spLocks noGrp="1" noChangeArrowheads="1"/>
          </p:cNvSpPr>
          <p:nvPr>
            <p:ph type="title"/>
          </p:nvPr>
        </p:nvSpPr>
        <p:spPr bwMode="auto">
          <a:xfrm>
            <a:off x="-152400" y="0"/>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eaLnBrk="1" hangingPunct="1"/>
            <a:r>
              <a:rPr lang="en-US" altLang="zh-CN" sz="4400">
                <a:solidFill>
                  <a:schemeClr val="bg1"/>
                </a:solidFill>
                <a:latin typeface="Arial" charset="0"/>
                <a:cs typeface="Arial" charset="0"/>
              </a:rPr>
              <a:t>The Duration of Christ</a:t>
            </a:r>
            <a:r>
              <a:rPr lang="fr-FR" altLang="zh-CN" sz="4400">
                <a:solidFill>
                  <a:schemeClr val="bg1"/>
                </a:solidFill>
                <a:latin typeface="Arial" charset="0"/>
                <a:cs typeface="Arial" charset="0"/>
              </a:rPr>
              <a:t>'</a:t>
            </a:r>
            <a:r>
              <a:rPr lang="en-US" altLang="zh-CN" sz="4400">
                <a:solidFill>
                  <a:schemeClr val="bg1"/>
                </a:solidFill>
                <a:latin typeface="Arial" charset="0"/>
                <a:cs typeface="Arial" charset="0"/>
              </a:rPr>
              <a:t>s Ministry</a:t>
            </a:r>
            <a:endParaRPr lang="en-US" altLang="zh-CN" sz="4000">
              <a:latin typeface="Arial" charset="0"/>
              <a:cs typeface="Arial" charset="0"/>
            </a:endParaRPr>
          </a:p>
        </p:txBody>
      </p:sp>
      <p:sp>
        <p:nvSpPr>
          <p:cNvPr id="16896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ea typeface="MS Gothic" charset="0"/>
                <a:cs typeface="MS Gothic" charset="0"/>
              </a:rPr>
              <a:t>Autumn AD 29 – 3 April AD 33 (3.5 Years)</a:t>
            </a:r>
          </a:p>
        </p:txBody>
      </p:sp>
      <p:sp>
        <p:nvSpPr>
          <p:cNvPr id="168965" name="Text Box 9"/>
          <p:cNvSpPr txBox="1">
            <a:spLocks noChangeArrowheads="1"/>
          </p:cNvSpPr>
          <p:nvPr/>
        </p:nvSpPr>
        <p:spPr bwMode="auto">
          <a:xfrm>
            <a:off x="0" y="2743200"/>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Commencement of Christ</a:t>
            </a:r>
            <a:r>
              <a:rPr lang="fr-FR" altLang="ja-JP" sz="1600" b="1">
                <a:solidFill>
                  <a:srgbClr val="FFFFFF"/>
                </a:solidFill>
                <a:latin typeface="Arial" charset="0"/>
                <a:ea typeface="MS Gothic" charset="0"/>
                <a:cs typeface="MS Gothic" charset="0"/>
              </a:rPr>
              <a:t>'</a:t>
            </a:r>
            <a:r>
              <a:rPr lang="en-US" sz="1600" b="1">
                <a:solidFill>
                  <a:srgbClr val="FFFFFF"/>
                </a:solidFill>
                <a:latin typeface="Arial" charset="0"/>
                <a:ea typeface="MS Gothic" charset="0"/>
                <a:cs typeface="MS Gothic" charset="0"/>
              </a:rPr>
              <a:t>s Ministry</a:t>
            </a:r>
          </a:p>
        </p:txBody>
      </p:sp>
      <p:sp>
        <p:nvSpPr>
          <p:cNvPr id="168966" name="Text Box 9"/>
          <p:cNvSpPr txBox="1">
            <a:spLocks noChangeArrowheads="1"/>
          </p:cNvSpPr>
          <p:nvPr/>
        </p:nvSpPr>
        <p:spPr bwMode="auto">
          <a:xfrm>
            <a:off x="152400" y="464820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Autumn</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29</a:t>
            </a:r>
          </a:p>
        </p:txBody>
      </p:sp>
      <p:cxnSp>
        <p:nvCxnSpPr>
          <p:cNvPr id="168967"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168968"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168969"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168970"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168971"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168972"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168973" name="Text Box 9"/>
          <p:cNvSpPr txBox="1">
            <a:spLocks noChangeArrowheads="1"/>
          </p:cNvSpPr>
          <p:nvPr/>
        </p:nvSpPr>
        <p:spPr bwMode="auto">
          <a:xfrm>
            <a:off x="205740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Passover #1</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April 7,</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30</a:t>
            </a:r>
          </a:p>
        </p:txBody>
      </p:sp>
      <p:sp>
        <p:nvSpPr>
          <p:cNvPr id="16897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John 2:13, 23</a:t>
            </a:r>
          </a:p>
        </p:txBody>
      </p:sp>
      <p:sp>
        <p:nvSpPr>
          <p:cNvPr id="168975" name="Text Box 9"/>
          <p:cNvSpPr txBox="1">
            <a:spLocks noChangeArrowheads="1"/>
          </p:cNvSpPr>
          <p:nvPr/>
        </p:nvSpPr>
        <p:spPr bwMode="auto">
          <a:xfrm>
            <a:off x="3924300" y="274320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Passover #2</a:t>
            </a:r>
            <a:br>
              <a:rPr lang="en-US" sz="1600" b="1">
                <a:solidFill>
                  <a:srgbClr val="FFFFFF"/>
                </a:solidFill>
                <a:latin typeface="Arial" charset="0"/>
                <a:ea typeface="MS Gothic" charset="0"/>
                <a:cs typeface="MS Gothic" charset="0"/>
              </a:rPr>
            </a:br>
            <a:endParaRPr lang="en-US" sz="1600" b="1">
              <a:solidFill>
                <a:srgbClr val="FFFFFF"/>
              </a:solidFill>
              <a:latin typeface="Arial" charset="0"/>
              <a:ea typeface="MS Gothic" charset="0"/>
              <a:cs typeface="MS Gothic" charset="0"/>
            </a:endParaRPr>
          </a:p>
        </p:txBody>
      </p:sp>
      <p:sp>
        <p:nvSpPr>
          <p:cNvPr id="16897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Unstated by John</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Mark 2:23-28</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Luke 6:1-5</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Matthew 12:1-8</a:t>
            </a:r>
          </a:p>
        </p:txBody>
      </p:sp>
      <p:sp>
        <p:nvSpPr>
          <p:cNvPr id="168977" name="Text Box 9"/>
          <p:cNvSpPr txBox="1">
            <a:spLocks noChangeArrowheads="1"/>
          </p:cNvSpPr>
          <p:nvPr/>
        </p:nvSpPr>
        <p:spPr bwMode="auto">
          <a:xfrm>
            <a:off x="561975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Passover #3</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April 25,</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32</a:t>
            </a:r>
          </a:p>
        </p:txBody>
      </p:sp>
      <p:sp>
        <p:nvSpPr>
          <p:cNvPr id="168978"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John 6:4</a:t>
            </a:r>
          </a:p>
        </p:txBody>
      </p:sp>
      <p:sp>
        <p:nvSpPr>
          <p:cNvPr id="168979" name="Text Box 9"/>
          <p:cNvSpPr txBox="1">
            <a:spLocks noChangeArrowheads="1"/>
          </p:cNvSpPr>
          <p:nvPr/>
        </p:nvSpPr>
        <p:spPr bwMode="auto">
          <a:xfrm>
            <a:off x="746760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Passover #4</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April 3,</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33</a:t>
            </a:r>
          </a:p>
        </p:txBody>
      </p:sp>
      <p:sp>
        <p:nvSpPr>
          <p:cNvPr id="168980"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John 11:55–12:1</a:t>
            </a:r>
          </a:p>
        </p:txBody>
      </p:sp>
      <p:sp>
        <p:nvSpPr>
          <p:cNvPr id="168981"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i="1">
                <a:solidFill>
                  <a:srgbClr val="FFFF00"/>
                </a:solidFill>
                <a:latin typeface="Arial" charset="0"/>
                <a:ea typeface="MS Gothic" charset="0"/>
                <a:cs typeface="MS Gothic" charset="0"/>
              </a:rPr>
              <a:t>John </a:t>
            </a:r>
            <a:r>
              <a:rPr lang="en-US" sz="2800" b="1" i="1">
                <a:solidFill>
                  <a:srgbClr val="FFFFFF"/>
                </a:solidFill>
                <a:latin typeface="Arial" charset="0"/>
                <a:ea typeface="MS Gothic" charset="0"/>
                <a:cs typeface="MS Gothic" charset="0"/>
              </a:rPr>
              <a:t>alone notes three Passovers</a:t>
            </a:r>
          </a:p>
        </p:txBody>
      </p:sp>
      <p:sp>
        <p:nvSpPr>
          <p:cNvPr id="36" name="TextBox 35"/>
          <p:cNvSpPr txBox="1"/>
          <p:nvPr/>
        </p:nvSpPr>
        <p:spPr>
          <a:xfrm>
            <a:off x="8616950" y="71438"/>
            <a:ext cx="527050" cy="461962"/>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ea typeface="MS Gothic" charset="0"/>
              </a:rPr>
              <a:t>56</a:t>
            </a:r>
          </a:p>
        </p:txBody>
      </p:sp>
      <p:sp>
        <p:nvSpPr>
          <p:cNvPr id="168983"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Harold W. Hoehner, </a:t>
            </a:r>
            <a:r>
              <a:rPr lang="en-US" sz="1600" b="1" i="1">
                <a:solidFill>
                  <a:srgbClr val="FFFFFF"/>
                </a:solidFill>
                <a:latin typeface="Arial" charset="0"/>
                <a:ea typeface="MS Gothic" charset="0"/>
                <a:cs typeface="MS Gothic" charset="0"/>
              </a:rPr>
              <a:t>Chronological Aspects of the Life of Christ </a:t>
            </a:r>
            <a:r>
              <a:rPr lang="en-US" sz="1600" b="1">
                <a:solidFill>
                  <a:srgbClr val="FFFFFF"/>
                </a:solidFill>
                <a:latin typeface="Arial" charset="0"/>
                <a:ea typeface="MS Gothic" charset="0"/>
                <a:cs typeface="MS Gothic" charset="0"/>
              </a:rPr>
              <a:t>(Zondervan, 1977), 114</a:t>
            </a:r>
          </a:p>
        </p:txBody>
      </p:sp>
      <p:sp>
        <p:nvSpPr>
          <p:cNvPr id="168984"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2FCFF"/>
                </a:solidFill>
                <a:latin typeface="Arial" charset="0"/>
                <a:ea typeface="MS Gothic" charset="0"/>
                <a:cs typeface="MS Gothic" charset="0"/>
              </a:rPr>
              <a:t>Therefore, Christ</a:t>
            </a:r>
            <a:r>
              <a:rPr lang="fr-FR" sz="2000" b="1">
                <a:solidFill>
                  <a:srgbClr val="F2FCFF"/>
                </a:solidFill>
                <a:latin typeface="Arial" charset="0"/>
                <a:ea typeface="MS Gothic" charset="0"/>
                <a:cs typeface="MS Gothic" charset="0"/>
              </a:rPr>
              <a:t>'</a:t>
            </a:r>
            <a:r>
              <a:rPr lang="en-US" sz="2000" b="1">
                <a:solidFill>
                  <a:srgbClr val="F2FCFF"/>
                </a:solidFill>
                <a:latin typeface="Arial" charset="0"/>
                <a:ea typeface="MS Gothic" charset="0"/>
                <a:cs typeface="MS Gothic" charset="0"/>
              </a:rPr>
              <a:t>s ministry was at least 2.5 years</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&amp; Acts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228600" y="12192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5/4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14</a:t>
            </a:r>
          </a:p>
        </p:txBody>
      </p:sp>
      <p:sp>
        <p:nvSpPr>
          <p:cNvPr id="85003" name="Text Box 11"/>
          <p:cNvSpPr txBox="1">
            <a:spLocks noChangeArrowheads="1"/>
          </p:cNvSpPr>
          <p:nvPr/>
        </p:nvSpPr>
        <p:spPr bwMode="auto">
          <a:xfrm>
            <a:off x="376238"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Jesus</a:t>
            </a:r>
            <a:br>
              <a:rPr lang="en-US" b="1">
                <a:solidFill>
                  <a:srgbClr val="212164"/>
                </a:solidFill>
                <a:latin typeface="Arial" charset="0"/>
              </a:rPr>
            </a:br>
            <a:r>
              <a:rPr lang="en-US" b="1">
                <a:solidFill>
                  <a:srgbClr val="212164"/>
                </a:solidFill>
                <a:latin typeface="Arial" charset="0"/>
              </a:rPr>
              <a:t>Born</a:t>
            </a:r>
          </a:p>
        </p:txBody>
      </p:sp>
      <p:sp>
        <p:nvSpPr>
          <p:cNvPr id="85004" name="Text Box 12"/>
          <p:cNvSpPr txBox="1">
            <a:spLocks noChangeArrowheads="1"/>
          </p:cNvSpPr>
          <p:nvPr/>
        </p:nvSpPr>
        <p:spPr bwMode="auto">
          <a:xfrm>
            <a:off x="1493838" y="1905000"/>
            <a:ext cx="14049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 year–</a:t>
            </a:r>
          </a:p>
        </p:txBody>
      </p:sp>
      <p:sp>
        <p:nvSpPr>
          <p:cNvPr id="85005" name="Text Box 13"/>
          <p:cNvSpPr txBox="1">
            <a:spLocks noChangeArrowheads="1"/>
          </p:cNvSpPr>
          <p:nvPr/>
        </p:nvSpPr>
        <p:spPr bwMode="auto">
          <a:xfrm>
            <a:off x="4843463" y="1905000"/>
            <a:ext cx="1370012"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15th Yr.</a:t>
            </a:r>
            <a:br>
              <a:rPr lang="en-US" b="1">
                <a:solidFill>
                  <a:srgbClr val="212164"/>
                </a:solidFill>
                <a:latin typeface="Arial" charset="0"/>
              </a:rPr>
            </a:br>
            <a:r>
              <a:rPr lang="en-US" b="1">
                <a:solidFill>
                  <a:srgbClr val="212164"/>
                </a:solidFill>
                <a:latin typeface="Arial" charset="0"/>
              </a:rPr>
              <a:t>Tiberius</a:t>
            </a:r>
          </a:p>
          <a:p>
            <a:pPr algn="ctr" eaLnBrk="1" hangingPunct="1"/>
            <a:r>
              <a:rPr lang="en-US" b="1">
                <a:solidFill>
                  <a:srgbClr val="212164"/>
                </a:solidFill>
                <a:latin typeface="Arial" charset="0"/>
              </a:rPr>
              <a:t>–</a:t>
            </a:r>
            <a:br>
              <a:rPr lang="en-US" b="1">
                <a:solidFill>
                  <a:srgbClr val="212164"/>
                </a:solidFill>
                <a:latin typeface="Arial" charset="0"/>
              </a:rPr>
            </a:br>
            <a:r>
              <a:rPr lang="en-US" b="1">
                <a:solidFill>
                  <a:srgbClr val="212164"/>
                </a:solidFill>
                <a:latin typeface="Arial" charset="0"/>
              </a:rPr>
              <a:t>John &amp; </a:t>
            </a:r>
            <a:br>
              <a:rPr lang="en-US" b="1">
                <a:solidFill>
                  <a:srgbClr val="212164"/>
                </a:solidFill>
                <a:latin typeface="Arial" charset="0"/>
              </a:rPr>
            </a:br>
            <a:r>
              <a:rPr lang="en-US" b="1">
                <a:solidFill>
                  <a:srgbClr val="212164"/>
                </a:solidFill>
                <a:latin typeface="Arial" charset="0"/>
              </a:rPr>
              <a:t>Jesus</a:t>
            </a:r>
          </a:p>
        </p:txBody>
      </p:sp>
      <p:sp>
        <p:nvSpPr>
          <p:cNvPr id="85006" name="Text Box 14"/>
          <p:cNvSpPr txBox="1">
            <a:spLocks noChangeArrowheads="1"/>
          </p:cNvSpPr>
          <p:nvPr/>
        </p:nvSpPr>
        <p:spPr bwMode="auto">
          <a:xfrm>
            <a:off x="6519863"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Jesus</a:t>
            </a:r>
            <a:br>
              <a:rPr lang="en-US" b="1">
                <a:solidFill>
                  <a:srgbClr val="212164"/>
                </a:solidFill>
                <a:latin typeface="Arial" charset="0"/>
              </a:rPr>
            </a:br>
            <a:r>
              <a:rPr lang="en-US" b="1">
                <a:solidFill>
                  <a:srgbClr val="212164"/>
                </a:solidFill>
                <a:latin typeface="Arial" charset="0"/>
              </a:rPr>
              <a:t>Died</a:t>
            </a:r>
          </a:p>
        </p:txBody>
      </p:sp>
      <p:sp>
        <p:nvSpPr>
          <p:cNvPr id="85007" name="Text Box 15"/>
          <p:cNvSpPr txBox="1">
            <a:spLocks noChangeArrowheads="1"/>
          </p:cNvSpPr>
          <p:nvPr/>
        </p:nvSpPr>
        <p:spPr bwMode="auto">
          <a:xfrm>
            <a:off x="7612063" y="1905000"/>
            <a:ext cx="14382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Paul</a:t>
            </a:r>
            <a:br>
              <a:rPr lang="en-US" b="1">
                <a:solidFill>
                  <a:srgbClr val="212164"/>
                </a:solidFill>
                <a:latin typeface="Arial" charset="0"/>
              </a:rPr>
            </a:br>
            <a:r>
              <a:rPr lang="en-US" b="1">
                <a:solidFill>
                  <a:srgbClr val="212164"/>
                </a:solidFill>
                <a:latin typeface="Arial" charset="0"/>
              </a:rPr>
              <a:t>Believed</a:t>
            </a:r>
          </a:p>
        </p:txBody>
      </p:sp>
      <p:sp>
        <p:nvSpPr>
          <p:cNvPr id="85008" name="Text Box 16"/>
          <p:cNvSpPr txBox="1">
            <a:spLocks noChangeArrowheads="1"/>
          </p:cNvSpPr>
          <p:nvPr/>
        </p:nvSpPr>
        <p:spPr bwMode="auto">
          <a:xfrm>
            <a:off x="3200400" y="1905000"/>
            <a:ext cx="14874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Tiberius</a:t>
            </a:r>
            <a:br>
              <a:rPr lang="en-US" b="1">
                <a:solidFill>
                  <a:srgbClr val="212164"/>
                </a:solidFill>
                <a:latin typeface="Arial" charset="0"/>
              </a:rPr>
            </a:br>
            <a:r>
              <a:rPr lang="en-US" b="1">
                <a:solidFill>
                  <a:srgbClr val="212164"/>
                </a:solidFill>
                <a:latin typeface="Arial" charset="0"/>
              </a:rPr>
              <a:t>Crowned</a:t>
            </a:r>
          </a:p>
        </p:txBody>
      </p:sp>
      <p:sp>
        <p:nvSpPr>
          <p:cNvPr id="85009" name="Text Box 17"/>
          <p:cNvSpPr txBox="1">
            <a:spLocks noChangeArrowheads="1"/>
          </p:cNvSpPr>
          <p:nvPr/>
        </p:nvSpPr>
        <p:spPr bwMode="auto">
          <a:xfrm>
            <a:off x="2255838" y="4191000"/>
            <a:ext cx="1844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1" name="Text Box 19"/>
          <p:cNvSpPr txBox="1">
            <a:spLocks noChangeArrowheads="1"/>
          </p:cNvSpPr>
          <p:nvPr/>
        </p:nvSpPr>
        <p:spPr bwMode="auto">
          <a:xfrm>
            <a:off x="914400" y="4648200"/>
            <a:ext cx="4724400" cy="11874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ja-JP" altLang="en-US" b="1">
                <a:solidFill>
                  <a:srgbClr val="FFFFFF"/>
                </a:solidFill>
                <a:latin typeface="Arial" charset="0"/>
              </a:rPr>
              <a:t>“</a:t>
            </a:r>
            <a:r>
              <a:rPr lang="en-US" altLang="ja-JP" b="1">
                <a:solidFill>
                  <a:srgbClr val="FFFFFF"/>
                </a:solidFill>
                <a:latin typeface="Arial" charset="0"/>
              </a:rPr>
              <a:t>Now Jesus himself was about 30 years old when he began his ministry</a:t>
            </a:r>
            <a:r>
              <a:rPr lang="ja-JP" altLang="en-US" b="1">
                <a:solidFill>
                  <a:srgbClr val="FFFFFF"/>
                </a:solidFill>
                <a:latin typeface="Arial" charset="0"/>
              </a:rPr>
              <a:t>”</a:t>
            </a:r>
            <a:r>
              <a:rPr lang="en-US" altLang="ja-JP" b="1">
                <a:solidFill>
                  <a:srgbClr val="FFFFFF"/>
                </a:solidFill>
                <a:latin typeface="Arial" charset="0"/>
              </a:rPr>
              <a:t> (Luke 3:23)</a:t>
            </a:r>
            <a:endParaRPr lang="en-US" b="1">
              <a:solidFill>
                <a:srgbClr val="FFFFFF"/>
              </a:solidFill>
              <a:latin typeface="Arial" charset="0"/>
            </a:endParaRPr>
          </a:p>
        </p:txBody>
      </p:sp>
      <p:sp>
        <p:nvSpPr>
          <p:cNvPr id="85012" name="Text Box 20"/>
          <p:cNvSpPr txBox="1">
            <a:spLocks noChangeArrowheads="1"/>
          </p:cNvSpPr>
          <p:nvPr/>
        </p:nvSpPr>
        <p:spPr bwMode="auto">
          <a:xfrm>
            <a:off x="0" y="2835275"/>
            <a:ext cx="4953000" cy="822325"/>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ja-JP" altLang="en-US" b="1">
                <a:solidFill>
                  <a:srgbClr val="FFFFFF"/>
                </a:solidFill>
                <a:latin typeface="Arial" charset="0"/>
              </a:rPr>
              <a:t>“</a:t>
            </a:r>
            <a:r>
              <a:rPr lang="en-US" altLang="ja-JP" b="1">
                <a:solidFill>
                  <a:srgbClr val="FFFFFF"/>
                </a:solidFill>
                <a:latin typeface="Arial" charset="0"/>
              </a:rPr>
              <a:t>In the 15th year of Tiberius… John preached</a:t>
            </a:r>
            <a:r>
              <a:rPr lang="ja-JP" altLang="en-US" b="1">
                <a:solidFill>
                  <a:srgbClr val="FFFFFF"/>
                </a:solidFill>
                <a:latin typeface="Arial" charset="0"/>
              </a:rPr>
              <a:t>”</a:t>
            </a:r>
            <a:r>
              <a:rPr lang="en-US" altLang="ja-JP" b="1">
                <a:solidFill>
                  <a:srgbClr val="FFFFFF"/>
                </a:solidFill>
                <a:latin typeface="Arial" charset="0"/>
              </a:rPr>
              <a:t> (Luke 3:1)</a:t>
            </a:r>
            <a:endParaRPr lang="en-US" b="1">
              <a:solidFill>
                <a:srgbClr val="FFFFFF"/>
              </a:solidFill>
              <a:latin typeface="Arial"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pPr algn="ctr"/>
            <a:endParaRPr lang="en-US">
              <a:solidFill>
                <a:srgbClr val="212164"/>
              </a:solidFill>
            </a:endParaRPr>
          </a:p>
        </p:txBody>
      </p:sp>
      <p:sp>
        <p:nvSpPr>
          <p:cNvPr id="171029"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rPr>
              <a:t>38a</a:t>
            </a:r>
            <a:endParaRPr lang="en-US" sz="2000">
              <a:solidFill>
                <a:srgbClr val="212164"/>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200" b="1">
                <a:solidFill>
                  <a:srgbClr val="000000"/>
                </a:solidFill>
                <a:latin typeface="Arial" charset="0"/>
                <a:cs typeface="Arial" charset="0"/>
              </a:rPr>
              <a:t>  4      3     2     1     </a:t>
            </a:r>
            <a:r>
              <a:rPr lang="en-US" sz="1200" b="1">
                <a:solidFill>
                  <a:srgbClr val="000099"/>
                </a:solidFill>
                <a:latin typeface="Arial" charset="0"/>
                <a:cs typeface="Arial" charset="0"/>
              </a:rPr>
              <a:t>1     2      3     4      5     6     7     8 ………………………………</a:t>
            </a:r>
            <a:r>
              <a:rPr lang="mr-IN" sz="1200" b="1">
                <a:solidFill>
                  <a:srgbClr val="000099"/>
                </a:solidFill>
                <a:latin typeface="Arial" charset="0"/>
                <a:cs typeface="Arial" charset="0"/>
              </a:rPr>
              <a:t>……</a:t>
            </a:r>
            <a:r>
              <a:rPr lang="en-US" sz="1200" b="1">
                <a:solidFill>
                  <a:srgbClr val="000099"/>
                </a:solidFill>
                <a:latin typeface="Arial" charset="0"/>
                <a:cs typeface="Arial" charset="0"/>
              </a:rPr>
              <a:t>.……………….…………………… 26  27  28   29</a:t>
            </a: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60" name="Text Box 37"/>
          <p:cNvSpPr txBox="1">
            <a:spLocks noChangeArrowheads="1"/>
          </p:cNvSpPr>
          <p:nvPr/>
        </p:nvSpPr>
        <p:spPr bwMode="auto">
          <a:xfrm>
            <a:off x="0" y="2881316"/>
            <a:ext cx="1066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Arial" charset="0"/>
                <a:cs typeface="Arial" charset="0"/>
              </a:rPr>
              <a:t>  3 yrs</a:t>
            </a: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solidFill>
                  <a:srgbClr val="000000"/>
                </a:solidFill>
                <a:latin typeface="Arial" charset="0"/>
                <a:cs typeface="Arial" charset="0"/>
              </a:rPr>
              <a:t>1yr</a:t>
            </a: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solidFill>
                <a:srgbClr val="000000"/>
              </a:solidFill>
              <a:latin typeface="Arial" charset="0"/>
              <a:cs typeface="Arial"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000000"/>
                </a:solidFill>
                <a:latin typeface="Arial" charset="0"/>
                <a:cs typeface="Arial" charset="0"/>
              </a:rPr>
              <a:t>28 / 29 years</a:t>
            </a: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Arial" charset="0"/>
                <a:cs typeface="Arial" charset="0"/>
              </a:rPr>
              <a:t>BC	      </a:t>
            </a:r>
            <a:r>
              <a:rPr lang="en-US">
                <a:solidFill>
                  <a:srgbClr val="000099"/>
                </a:solidFill>
                <a:latin typeface="Arial" charset="0"/>
                <a:cs typeface="Arial" charset="0"/>
              </a:rPr>
              <a:t>AD</a:t>
            </a:r>
            <a:r>
              <a:rPr lang="en-US">
                <a:solidFill>
                  <a:srgbClr val="000000"/>
                </a:solidFill>
                <a:latin typeface="Arial" charset="0"/>
                <a:cs typeface="Arial"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endParaRPr lang="en-US">
              <a:solidFill>
                <a:srgbClr val="000000"/>
              </a:solidFill>
              <a:latin typeface="Arial" charset="0"/>
              <a:cs typeface="Arial"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Arial" charset="0"/>
                <a:cs typeface="Arial" charset="0"/>
              </a:rPr>
              <a:t>3 + 1 + 28 = 32 years (Non-inclusive of AD 29)</a:t>
            </a:r>
          </a:p>
          <a:p>
            <a:pPr eaLnBrk="1" hangingPunct="1">
              <a:spcBef>
                <a:spcPct val="50000"/>
              </a:spcBef>
            </a:pPr>
            <a:r>
              <a:rPr lang="en-US">
                <a:solidFill>
                  <a:srgbClr val="000000"/>
                </a:solidFill>
                <a:latin typeface="Arial" charset="0"/>
                <a:cs typeface="Arial" charset="0"/>
              </a:rPr>
              <a:t>3 + 1 + 29 = 33 years (Inclusive of AD 29)</a:t>
            </a:r>
          </a:p>
        </p:txBody>
      </p:sp>
      <p:sp>
        <p:nvSpPr>
          <p:cNvPr id="257067" name="Rectangle 44"/>
          <p:cNvSpPr>
            <a:spLocks noGrp="1" noChangeArrowheads="1"/>
          </p:cNvSpPr>
          <p:nvPr>
            <p:ph type="title" idx="4294967295"/>
          </p:nvPr>
        </p:nvSpPr>
        <p:spPr>
          <a:xfrm>
            <a:off x="1150944" y="617538"/>
            <a:ext cx="7793037" cy="914400"/>
          </a:xfrm>
        </p:spPr>
        <p:txBody>
          <a:bodyPr/>
          <a:lstStyle/>
          <a:p>
            <a:pPr eaLnBrk="1" hangingPunct="1"/>
            <a:r>
              <a:rPr lang="en-US" sz="3200" b="1">
                <a:solidFill>
                  <a:schemeClr val="tx1"/>
                </a:solidFill>
                <a:latin typeface="Arial" charset="0"/>
                <a:cs typeface="Arial" charset="0"/>
              </a:rPr>
              <a:t>Age of Jesus </a:t>
            </a:r>
            <a:br>
              <a:rPr lang="en-US" sz="3200" b="1">
                <a:solidFill>
                  <a:schemeClr val="tx1"/>
                </a:solidFill>
                <a:latin typeface="Arial" charset="0"/>
                <a:cs typeface="Arial" charset="0"/>
              </a:rPr>
            </a:br>
            <a:r>
              <a:rPr lang="en-US" sz="3200" b="1">
                <a:solidFill>
                  <a:schemeClr val="tx1"/>
                </a:solidFill>
                <a:latin typeface="Arial" charset="0"/>
                <a:cs typeface="Arial" charset="0"/>
              </a:rPr>
              <a:t>When He Began His Ministry</a:t>
            </a:r>
            <a:endParaRPr lang="en-US" sz="2400">
              <a:solidFill>
                <a:schemeClr val="tx1"/>
              </a:solidFill>
              <a:latin typeface="Arial" charset="0"/>
              <a:cs typeface="Arial" charset="0"/>
            </a:endParaRPr>
          </a:p>
        </p:txBody>
      </p:sp>
      <p:sp>
        <p:nvSpPr>
          <p:cNvPr id="257068" name="Text Box 45"/>
          <p:cNvSpPr txBox="1">
            <a:spLocks noChangeArrowheads="1"/>
          </p:cNvSpPr>
          <p:nvPr/>
        </p:nvSpPr>
        <p:spPr bwMode="auto">
          <a:xfrm>
            <a:off x="4" y="6373813"/>
            <a:ext cx="8990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2000" i="1">
                <a:solidFill>
                  <a:srgbClr val="000000"/>
                </a:solidFill>
                <a:latin typeface="Arial" charset="0"/>
                <a:cs typeface="Arial" charset="0"/>
              </a:rPr>
              <a:t>Adapted from Michele Ang (NT Survey student, SBC, 2006)</a:t>
            </a:r>
          </a:p>
        </p:txBody>
      </p:sp>
      <p:sp>
        <p:nvSpPr>
          <p:cNvPr id="89134" name="Text Box 46"/>
          <p:cNvSpPr txBox="1">
            <a:spLocks noChangeArrowheads="1"/>
          </p:cNvSpPr>
          <p:nvPr/>
        </p:nvSpPr>
        <p:spPr bwMode="auto">
          <a:xfrm>
            <a:off x="4419600" y="1524000"/>
            <a:ext cx="4724400" cy="1200264"/>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altLang="ja-JP" b="1" dirty="0">
                <a:solidFill>
                  <a:srgbClr val="FFFFFF"/>
                </a:solidFill>
                <a:latin typeface="Arial" charset="0"/>
                <a:cs typeface="Arial" charset="0"/>
              </a:rPr>
              <a:t>"</a:t>
            </a:r>
            <a:r>
              <a:rPr lang="en-US" altLang="ja-JP" b="1" dirty="0">
                <a:solidFill>
                  <a:srgbClr val="FFFFFF"/>
                </a:solidFill>
                <a:latin typeface="Arial" charset="0"/>
                <a:cs typeface="Arial" charset="0"/>
              </a:rPr>
              <a:t>Now Jesus himself was about 30 years old when he began his ministry</a:t>
            </a:r>
            <a:r>
              <a:rPr lang="ru-RU" altLang="ja-JP" b="1" dirty="0">
                <a:solidFill>
                  <a:srgbClr val="FFFFFF"/>
                </a:solidFill>
                <a:latin typeface="Arial" charset="0"/>
                <a:cs typeface="Arial" charset="0"/>
              </a:rPr>
              <a:t>"</a:t>
            </a:r>
            <a:r>
              <a:rPr lang="en-US" altLang="ja-JP" b="1" dirty="0">
                <a:solidFill>
                  <a:srgbClr val="FFFFFF"/>
                </a:solidFill>
                <a:latin typeface="Arial" charset="0"/>
                <a:cs typeface="Arial" charset="0"/>
              </a:rPr>
              <a:t> (Luke 3:23)</a:t>
            </a:r>
            <a:endParaRPr lang="en-US" b="1" dirty="0">
              <a:solidFill>
                <a:srgbClr val="FFFFFF"/>
              </a:solidFill>
              <a:latin typeface="Arial" charset="0"/>
              <a:cs typeface="Arial"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cs typeface="Arial" charset="0"/>
              </a:rPr>
              <a:t>38a</a:t>
            </a:r>
            <a:endParaRPr lang="en-US" sz="2000">
              <a:solidFill>
                <a:srgbClr val="212164"/>
              </a:solidFill>
              <a:latin typeface="Arial" charset="0"/>
              <a:cs typeface="Arial" charset="0"/>
            </a:endParaRPr>
          </a:p>
        </p:txBody>
      </p:sp>
    </p:spTree>
    <p:extLst>
      <p:ext uri="{BB962C8B-B14F-4D97-AF65-F5344CB8AC3E}">
        <p14:creationId xmlns:p14="http://schemas.microsoft.com/office/powerpoint/2010/main" val="105694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3"/>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68613" name="Rectangle 5"/>
          <p:cNvSpPr>
            <a:spLocks noGrp="1" noChangeArrowheads="1"/>
          </p:cNvSpPr>
          <p:nvPr>
            <p:ph type="title"/>
          </p:nvPr>
        </p:nvSpPr>
        <p:spPr>
          <a:xfrm>
            <a:off x="1905000" y="304800"/>
            <a:ext cx="5257800"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Synoptic Similarities</a:t>
            </a:r>
          </a:p>
        </p:txBody>
      </p:sp>
      <p:sp>
        <p:nvSpPr>
          <p:cNvPr id="68614" name="Rectangle 6"/>
          <p:cNvSpPr>
            <a:spLocks noChangeArrowheads="1"/>
          </p:cNvSpPr>
          <p:nvPr/>
        </p:nvSpPr>
        <p:spPr bwMode="auto">
          <a:xfrm>
            <a:off x="152400" y="1143000"/>
            <a:ext cx="8915400" cy="5715000"/>
          </a:xfrm>
          <a:prstGeom prst="rect">
            <a:avLst/>
          </a:prstGeom>
          <a:noFill/>
          <a:ln w="9525">
            <a:noFill/>
            <a:miter lim="800000"/>
            <a:headEnd/>
            <a:tailEnd/>
          </a:ln>
          <a:effectLst/>
        </p:spPr>
        <p:txBody>
          <a:bodyPr anchor="ctr"/>
          <a:lstStyle/>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Matthew, Mark and Luke are noticeably similar, while John is quite different. </a:t>
            </a:r>
          </a:p>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How do the first three Gospels agree?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Language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Material they include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General order of the events and sayings from Christ’s life</a:t>
            </a:r>
          </a:p>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The math facts: </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91 percent of Mark is found in Matthew</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53 percent of Mark is found in Luke</a:t>
            </a:r>
          </a:p>
          <a:p>
            <a:pPr marL="342900" indent="-342900">
              <a:spcBef>
                <a:spcPct val="20000"/>
              </a:spcBef>
              <a:buClr>
                <a:srgbClr val="FFFFCC"/>
              </a:buClr>
              <a:buSzPct val="75000"/>
              <a:buFont typeface="Wingdings" charset="0"/>
              <a:buChar char="l"/>
              <a:defRPr/>
            </a:pPr>
            <a:r>
              <a:rPr lang="en-US" sz="2700" b="1" dirty="0">
                <a:solidFill>
                  <a:srgbClr val="FFFFFF"/>
                </a:solidFill>
                <a:effectLst>
                  <a:outerShdw blurRad="38100" dist="38100" dir="2700000" algn="tl">
                    <a:srgbClr val="010199"/>
                  </a:outerShdw>
                </a:effectLst>
                <a:latin typeface="Arial"/>
                <a:cs typeface="Arial"/>
              </a:rPr>
              <a:t>Such agreement raises questions as to the origin of the Synoptic Gospels. Did the authors rely on a common source? Were they interdependent? </a:t>
            </a:r>
          </a:p>
        </p:txBody>
      </p:sp>
      <p:sp>
        <p:nvSpPr>
          <p:cNvPr id="112644" name="Text Box 11"/>
          <p:cNvSpPr txBox="1">
            <a:spLocks noChangeArrowheads="1"/>
          </p:cNvSpPr>
          <p:nvPr/>
        </p:nvSpPr>
        <p:spPr bwMode="auto">
          <a:xfrm>
            <a:off x="3179763" y="91440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FFFFFF"/>
                </a:solidFill>
                <a:latin typeface="Arial" charset="0"/>
                <a:cs typeface="Arial" charset="0"/>
              </a:rPr>
              <a:t>NIV Study Bible,</a:t>
            </a:r>
            <a:r>
              <a:rPr lang="en-US" sz="2000">
                <a:solidFill>
                  <a:srgbClr val="FFFFFF"/>
                </a:solidFill>
                <a:latin typeface="Arial" charset="0"/>
                <a:cs typeface="Arial" charset="0"/>
              </a:rPr>
              <a:t> 1471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en-US" altLang="en-US" b="1">
                <a:solidFill>
                  <a:srgbClr val="FFFFFF"/>
                </a:solidFill>
                <a:latin typeface="Arial" pitchFamily="34" charset="0"/>
                <a:cs typeface="Arial" pitchFamily="34" charset="0"/>
              </a:rPr>
              <a:t>A Prophetic Weekend</a:t>
            </a: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Thursday</a:t>
              </a: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Friday</a:t>
              </a: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Saturday</a:t>
              </a: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Sunday</a:t>
              </a: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Passover</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Unleavened Bread</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err="1">
                  <a:solidFill>
                    <a:srgbClr val="FFFFFF"/>
                  </a:solidFill>
                  <a:latin typeface="Arial"/>
                  <a:cs typeface="Arial"/>
                </a:rPr>
                <a:t>Firstfruits</a:t>
              </a:r>
              <a:endParaRPr lang="en-US" b="1" dirty="0">
                <a:solidFill>
                  <a:srgbClr val="FFFFFF"/>
                </a:solidFill>
                <a:latin typeface="Arial"/>
                <a:cs typeface="Arial"/>
              </a:endParaRP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Last Supper</a:t>
            </a: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Crucifixion</a:t>
            </a: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Resurrection</a:t>
            </a:r>
          </a:p>
        </p:txBody>
      </p:sp>
      <p:grpSp>
        <p:nvGrpSpPr>
          <p:cNvPr id="29" name="Group 28"/>
          <p:cNvGrpSpPr>
            <a:grpSpLocks/>
          </p:cNvGrpSpPr>
          <p:nvPr/>
        </p:nvGrpSpPr>
        <p:grpSpPr bwMode="auto">
          <a:xfrm>
            <a:off x="3203575" y="3500438"/>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Passover</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Unleavened Bread</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err="1">
                  <a:solidFill>
                    <a:srgbClr val="FFFFFF"/>
                  </a:solidFill>
                  <a:latin typeface="Arial"/>
                  <a:cs typeface="Arial"/>
                </a:rPr>
                <a:t>Firstfruits</a:t>
              </a:r>
              <a:endParaRPr lang="en-US" b="1" dirty="0">
                <a:solidFill>
                  <a:srgbClr val="FFFFFF"/>
                </a:solidFill>
                <a:latin typeface="Arial"/>
                <a:cs typeface="Arial"/>
              </a:endParaRP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eaLnBrk="0" hangingPunct="0"/>
            <a:endParaRPr lang="en-US" altLang="en-US" sz="1400">
              <a:solidFill>
                <a:srgbClr val="FFFFFF"/>
              </a:solidFill>
              <a:latin typeface="Arial Narrow" pitchFamily="34" charset="0"/>
              <a:cs typeface="Times New Roman" pitchFamily="18"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Galilean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eaLnBrk="0" hangingPunct="0"/>
            <a:endParaRPr lang="en-US" altLang="en-US" sz="1400">
              <a:solidFill>
                <a:srgbClr val="FFFFFF"/>
              </a:solidFill>
              <a:latin typeface="Arial Narrow" pitchFamily="34" charset="0"/>
              <a:cs typeface="Times New Roman" pitchFamily="18"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Judean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2 April 33</a:t>
            </a: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3 April 33</a:t>
            </a: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5 April 33</a:t>
            </a: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algn="r" fontAlgn="auto">
              <a:spcBef>
                <a:spcPts val="0"/>
              </a:spcBef>
              <a:spcAft>
                <a:spcPts val="0"/>
              </a:spcAft>
              <a:defRPr/>
            </a:pPr>
            <a:r>
              <a:rPr lang="en-US" b="1" kern="0" dirty="0">
                <a:solidFill>
                  <a:srgbClr val="060400"/>
                </a:solidFill>
                <a:latin typeface="Arial" charset="0"/>
                <a:ea typeface="Times New Roman" charset="0"/>
                <a:cs typeface="Times New Roman" charset="0"/>
              </a:rPr>
              <a:t>NTS 39</a:t>
            </a:r>
          </a:p>
        </p:txBody>
      </p:sp>
    </p:spTree>
    <p:extLst>
      <p:ext uri="{BB962C8B-B14F-4D97-AF65-F5344CB8AC3E}">
        <p14:creationId xmlns:p14="http://schemas.microsoft.com/office/powerpoint/2010/main" val="2546220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Arial" charset="0"/>
                <a:cs typeface="Arial" charset="0"/>
              </a:rPr>
              <a:t>62</a:t>
            </a: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5107" name="Text Box 2"/>
          <p:cNvSpPr txBox="1">
            <a:spLocks noChangeArrowheads="1"/>
          </p:cNvSpPr>
          <p:nvPr/>
        </p:nvSpPr>
        <p:spPr bwMode="auto">
          <a:xfrm>
            <a:off x="5105400" y="5429250"/>
            <a:ext cx="3886200" cy="1200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a:latin typeface="Arial" charset="0"/>
                <a:cs typeface="Arial" charset="0"/>
              </a:rPr>
              <a:t>J. Dwight Pentecost, </a:t>
            </a:r>
            <a:r>
              <a:rPr lang="en-US" altLang="zh-CN" sz="1800" i="1">
                <a:latin typeface="Arial" charset="0"/>
                <a:cs typeface="Arial" charset="0"/>
              </a:rPr>
              <a:t>A Harmony of the Words and Works of Jesus Christ </a:t>
            </a:r>
            <a:r>
              <a:rPr lang="en-US" altLang="zh-CN" sz="1800">
                <a:latin typeface="Arial" charset="0"/>
                <a:cs typeface="Arial" charset="0"/>
              </a:rPr>
              <a:t> (Grand Rapids: Zondervan, 1981), 587-88</a:t>
            </a:r>
            <a:endParaRPr lang="en-US" sz="1800">
              <a:latin typeface="Arial" charset="0"/>
              <a:cs typeface="Arial" charset="0"/>
            </a:endParaRPr>
          </a:p>
        </p:txBody>
      </p:sp>
      <p:sp>
        <p:nvSpPr>
          <p:cNvPr id="175108" name="Title 7"/>
          <p:cNvSpPr>
            <a:spLocks noGrp="1"/>
          </p:cNvSpPr>
          <p:nvPr>
            <p:ph type="title" idx="4294967295"/>
          </p:nvPr>
        </p:nvSpPr>
        <p:spPr>
          <a:xfrm>
            <a:off x="5102225" y="1371600"/>
            <a:ext cx="3736975" cy="2514600"/>
          </a:xfrm>
        </p:spPr>
        <p:txBody>
          <a:bodyPr/>
          <a:lstStyle/>
          <a:p>
            <a:pPr eaLnBrk="1" hangingPunct="1"/>
            <a:r>
              <a:rPr lang="en-US" sz="3600" b="1">
                <a:latin typeface="Arial" charset="0"/>
                <a:ea typeface="SimSun" charset="0"/>
                <a:cs typeface="SimSun" charset="0"/>
              </a:rPr>
              <a:t>The Parables of Christ</a:t>
            </a:r>
            <a:endParaRPr lang="en-US" sz="5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FFFFCC"/>
                </a:solidFill>
                <a:latin typeface="Arial" charset="0"/>
                <a:cs typeface="Arial" charset="0"/>
              </a:rPr>
              <a:t>From </a:t>
            </a:r>
            <a:r>
              <a:rPr lang="en-US" altLang="zh-CN" b="1" i="1">
                <a:solidFill>
                  <a:srgbClr val="FFFFCC"/>
                </a:solidFill>
                <a:latin typeface="Arial" charset="0"/>
                <a:cs typeface="Arial" charset="0"/>
              </a:rPr>
              <a:t>The Bible Visual Resource Book</a:t>
            </a:r>
            <a:r>
              <a:rPr lang="en-US" altLang="zh-CN" b="1">
                <a:solidFill>
                  <a:srgbClr val="FFFFCC"/>
                </a:solidFill>
                <a:latin typeface="Arial" charset="0"/>
                <a:cs typeface="Arial" charset="0"/>
              </a:rPr>
              <a:t>, 209</a:t>
            </a:r>
            <a:endParaRPr lang="en-US" b="1" i="1">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en-US">
                <a:latin typeface="Arial" charset="0"/>
                <a:cs typeface="Arial" charset="0"/>
              </a:rPr>
              <a:t>Miracles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4" descr="Passion Week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sp>
        <p:nvSpPr>
          <p:cNvPr id="269314" name="Rectangle 2"/>
          <p:cNvSpPr>
            <a:spLocks noGrp="1" noRot="1" noChangeArrowheads="1"/>
          </p:cNvSpPr>
          <p:nvPr>
            <p:ph type="title"/>
          </p:nvPr>
        </p:nvSpPr>
        <p:spPr>
          <a:xfrm>
            <a:off x="0" y="0"/>
            <a:ext cx="2209800" cy="1173163"/>
          </a:xfrm>
          <a:solidFill>
            <a:schemeClr val="bg2"/>
          </a:solidFill>
        </p:spPr>
        <p:txBody>
          <a:bodyPr/>
          <a:lstStyle/>
          <a:p>
            <a:pPr eaLnBrk="1" hangingPunct="1">
              <a:defRPr/>
            </a:pPr>
            <a:r>
              <a:rPr lang="en-US" sz="3600">
                <a:effectLst>
                  <a:outerShdw blurRad="38100" dist="38100" dir="2700000" algn="tl">
                    <a:srgbClr val="FFFFFF"/>
                  </a:outerShdw>
                </a:effectLst>
                <a:latin typeface="Arial" charset="0"/>
                <a:ea typeface="ＭＳ Ｐゴシック" charset="0"/>
                <a:cs typeface="Arial" charset="0"/>
              </a:rPr>
              <a:t>Passion Week</a:t>
            </a:r>
            <a:endParaRPr lang="en-US" sz="4000">
              <a:effectLst>
                <a:outerShdw blurRad="38100" dist="38100" dir="2700000" algn="tl">
                  <a:srgbClr val="FFFFFF"/>
                </a:outerShdw>
              </a:effectLst>
              <a:latin typeface="Arial" charset="0"/>
              <a:ea typeface="ＭＳ Ｐゴシック" charset="0"/>
              <a:cs typeface="Arial" charset="0"/>
            </a:endParaRPr>
          </a:p>
        </p:txBody>
      </p:sp>
      <p:sp>
        <p:nvSpPr>
          <p:cNvPr id="269317" name="Freeform 5"/>
          <p:cNvSpPr>
            <a:spLocks/>
          </p:cNvSpPr>
          <p:nvPr/>
        </p:nvSpPr>
        <p:spPr bwMode="auto">
          <a:xfrm>
            <a:off x="5791200" y="3581400"/>
            <a:ext cx="1447800" cy="2590800"/>
          </a:xfrm>
          <a:custGeom>
            <a:avLst/>
            <a:gdLst>
              <a:gd name="T0" fmla="*/ 2147483647 w 832"/>
              <a:gd name="T1" fmla="*/ 2147483647 h 1600"/>
              <a:gd name="T2" fmla="*/ 2147483647 w 832"/>
              <a:gd name="T3" fmla="*/ 2147483647 h 1600"/>
              <a:gd name="T4" fmla="*/ 2147483647 w 832"/>
              <a:gd name="T5" fmla="*/ 2147483647 h 1600"/>
              <a:gd name="T6" fmla="*/ 2147483647 w 832"/>
              <a:gd name="T7" fmla="*/ 2147483647 h 1600"/>
              <a:gd name="T8" fmla="*/ 2147483647 w 832"/>
              <a:gd name="T9" fmla="*/ 2147483647 h 1600"/>
              <a:gd name="T10" fmla="*/ 2147483647 w 832"/>
              <a:gd name="T11" fmla="*/ 2147483647 h 1600"/>
              <a:gd name="T12" fmla="*/ 2147483647 w 832"/>
              <a:gd name="T13" fmla="*/ 2147483647 h 1600"/>
              <a:gd name="T14" fmla="*/ 2147483647 w 832"/>
              <a:gd name="T15" fmla="*/ 2147483647 h 1600"/>
              <a:gd name="T16" fmla="*/ 2147483647 w 832"/>
              <a:gd name="T17" fmla="*/ 2147483647 h 1600"/>
              <a:gd name="T18" fmla="*/ 2147483647 w 832"/>
              <a:gd name="T19" fmla="*/ 2147483647 h 1600"/>
              <a:gd name="T20" fmla="*/ 2147483647 w 832"/>
              <a:gd name="T21" fmla="*/ 2147483647 h 1600"/>
              <a:gd name="T22" fmla="*/ 2147483647 w 832"/>
              <a:gd name="T23" fmla="*/ 2147483647 h 1600"/>
              <a:gd name="T24" fmla="*/ 2147483647 w 832"/>
              <a:gd name="T25" fmla="*/ 2147483647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18" name="Freeform 6"/>
          <p:cNvSpPr>
            <a:spLocks/>
          </p:cNvSpPr>
          <p:nvPr/>
        </p:nvSpPr>
        <p:spPr bwMode="auto">
          <a:xfrm>
            <a:off x="3897313" y="2590800"/>
            <a:ext cx="1741487" cy="990600"/>
          </a:xfrm>
          <a:custGeom>
            <a:avLst/>
            <a:gdLst>
              <a:gd name="T0" fmla="*/ 2147483647 w 1145"/>
              <a:gd name="T1" fmla="*/ 2147483647 h 860"/>
              <a:gd name="T2" fmla="*/ 2147483647 w 1145"/>
              <a:gd name="T3" fmla="*/ 2147483647 h 860"/>
              <a:gd name="T4" fmla="*/ 2147483647 w 1145"/>
              <a:gd name="T5" fmla="*/ 2147483647 h 860"/>
              <a:gd name="T6" fmla="*/ 2147483647 w 1145"/>
              <a:gd name="T7" fmla="*/ 2147483647 h 860"/>
              <a:gd name="T8" fmla="*/ 2147483647 w 1145"/>
              <a:gd name="T9" fmla="*/ 2147483647 h 860"/>
              <a:gd name="T10" fmla="*/ 2147483647 w 1145"/>
              <a:gd name="T11" fmla="*/ 2147483647 h 860"/>
              <a:gd name="T12" fmla="*/ 2147483647 w 1145"/>
              <a:gd name="T13" fmla="*/ 2147483647 h 860"/>
              <a:gd name="T14" fmla="*/ 2147483647 w 1145"/>
              <a:gd name="T15" fmla="*/ 2147483647 h 860"/>
              <a:gd name="T16" fmla="*/ 2147483647 w 1145"/>
              <a:gd name="T17" fmla="*/ 2147483647 h 860"/>
              <a:gd name="T18" fmla="*/ 2147483647 w 1145"/>
              <a:gd name="T19" fmla="*/ 2147483647 h 860"/>
              <a:gd name="T20" fmla="*/ 2147483647 w 1145"/>
              <a:gd name="T21" fmla="*/ 2147483647 h 860"/>
              <a:gd name="T22" fmla="*/ 2147483647 w 1145"/>
              <a:gd name="T23" fmla="*/ 2147483647 h 860"/>
              <a:gd name="T24" fmla="*/ 2147483647 w 1145"/>
              <a:gd name="T25" fmla="*/ 2147483647 h 860"/>
              <a:gd name="T26" fmla="*/ 2147483647 w 1145"/>
              <a:gd name="T27" fmla="*/ 2147483647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19" name="Freeform 7"/>
          <p:cNvSpPr>
            <a:spLocks/>
          </p:cNvSpPr>
          <p:nvPr/>
        </p:nvSpPr>
        <p:spPr bwMode="auto">
          <a:xfrm>
            <a:off x="3884613" y="2438400"/>
            <a:ext cx="3430587" cy="36576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0" name="Freeform 8"/>
          <p:cNvSpPr>
            <a:spLocks/>
          </p:cNvSpPr>
          <p:nvPr/>
        </p:nvSpPr>
        <p:spPr bwMode="auto">
          <a:xfrm>
            <a:off x="3848100" y="2438400"/>
            <a:ext cx="3390900" cy="3429000"/>
          </a:xfrm>
          <a:custGeom>
            <a:avLst/>
            <a:gdLst>
              <a:gd name="T0" fmla="*/ 2147483647 w 2211"/>
              <a:gd name="T1" fmla="*/ 2147483647 h 2510"/>
              <a:gd name="T2" fmla="*/ 2147483647 w 2211"/>
              <a:gd name="T3" fmla="*/ 2147483647 h 2510"/>
              <a:gd name="T4" fmla="*/ 2147483647 w 2211"/>
              <a:gd name="T5" fmla="*/ 2147483647 h 2510"/>
              <a:gd name="T6" fmla="*/ 2147483647 w 2211"/>
              <a:gd name="T7" fmla="*/ 2147483647 h 2510"/>
              <a:gd name="T8" fmla="*/ 2147483647 w 2211"/>
              <a:gd name="T9" fmla="*/ 2147483647 h 2510"/>
              <a:gd name="T10" fmla="*/ 2147483647 w 2211"/>
              <a:gd name="T11" fmla="*/ 2147483647 h 2510"/>
              <a:gd name="T12" fmla="*/ 2147483647 w 2211"/>
              <a:gd name="T13" fmla="*/ 2147483647 h 2510"/>
              <a:gd name="T14" fmla="*/ 2147483647 w 2211"/>
              <a:gd name="T15" fmla="*/ 2147483647 h 2510"/>
              <a:gd name="T16" fmla="*/ 2147483647 w 2211"/>
              <a:gd name="T17" fmla="*/ 2147483647 h 2510"/>
              <a:gd name="T18" fmla="*/ 2147483647 w 2211"/>
              <a:gd name="T19" fmla="*/ 2147483647 h 2510"/>
              <a:gd name="T20" fmla="*/ 2147483647 w 2211"/>
              <a:gd name="T21" fmla="*/ 2147483647 h 2510"/>
              <a:gd name="T22" fmla="*/ 2147483647 w 2211"/>
              <a:gd name="T23" fmla="*/ 2147483647 h 2510"/>
              <a:gd name="T24" fmla="*/ 2147483647 w 2211"/>
              <a:gd name="T25" fmla="*/ 2147483647 h 2510"/>
              <a:gd name="T26" fmla="*/ 2147483647 w 2211"/>
              <a:gd name="T27" fmla="*/ 2147483647 h 2510"/>
              <a:gd name="T28" fmla="*/ 2147483647 w 2211"/>
              <a:gd name="T29" fmla="*/ 2147483647 h 2510"/>
              <a:gd name="T30" fmla="*/ 2147483647 w 2211"/>
              <a:gd name="T31" fmla="*/ 2147483647 h 2510"/>
              <a:gd name="T32" fmla="*/ 2147483647 w 2211"/>
              <a:gd name="T33" fmla="*/ 2147483647 h 2510"/>
              <a:gd name="T34" fmla="*/ 2147483647 w 2211"/>
              <a:gd name="T35" fmla="*/ 2147483647 h 2510"/>
              <a:gd name="T36" fmla="*/ 2147483647 w 2211"/>
              <a:gd name="T37" fmla="*/ 2147483647 h 2510"/>
              <a:gd name="T38" fmla="*/ 2147483647 w 2211"/>
              <a:gd name="T39" fmla="*/ 2147483647 h 2510"/>
              <a:gd name="T40" fmla="*/ 2147483647 w 2211"/>
              <a:gd name="T41" fmla="*/ 2147483647 h 2510"/>
              <a:gd name="T42" fmla="*/ 2147483647 w 2211"/>
              <a:gd name="T43" fmla="*/ 2147483647 h 2510"/>
              <a:gd name="T44" fmla="*/ 2147483647 w 2211"/>
              <a:gd name="T45" fmla="*/ 2147483647 h 2510"/>
              <a:gd name="T46" fmla="*/ 2147483647 w 2211"/>
              <a:gd name="T47" fmla="*/ 2147483647 h 2510"/>
              <a:gd name="T48" fmla="*/ 2147483647 w 2211"/>
              <a:gd name="T49" fmla="*/ 2147483647 h 2510"/>
              <a:gd name="T50" fmla="*/ 2147483647 w 2211"/>
              <a:gd name="T51" fmla="*/ 2147483647 h 2510"/>
              <a:gd name="T52" fmla="*/ 2147483647 w 2211"/>
              <a:gd name="T53" fmla="*/ 2147483647 h 2510"/>
              <a:gd name="T54" fmla="*/ 2147483647 w 2211"/>
              <a:gd name="T55" fmla="*/ 2147483647 h 2510"/>
              <a:gd name="T56" fmla="*/ 2147483647 w 2211"/>
              <a:gd name="T57" fmla="*/ 2147483647 h 2510"/>
              <a:gd name="T58" fmla="*/ 2147483647 w 2211"/>
              <a:gd name="T59" fmla="*/ 2147483647 h 2510"/>
              <a:gd name="T60" fmla="*/ 0 w 2211"/>
              <a:gd name="T61" fmla="*/ 2147483647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1" name="Freeform 9"/>
          <p:cNvSpPr>
            <a:spLocks/>
          </p:cNvSpPr>
          <p:nvPr/>
        </p:nvSpPr>
        <p:spPr bwMode="auto">
          <a:xfrm>
            <a:off x="3897313" y="2517775"/>
            <a:ext cx="1741487" cy="1444625"/>
          </a:xfrm>
          <a:custGeom>
            <a:avLst/>
            <a:gdLst>
              <a:gd name="T0" fmla="*/ 0 w 1176"/>
              <a:gd name="T1" fmla="*/ 0 h 816"/>
              <a:gd name="T2" fmla="*/ 2147483647 w 1176"/>
              <a:gd name="T3" fmla="*/ 2147483647 h 816"/>
              <a:gd name="T4" fmla="*/ 2147483647 w 1176"/>
              <a:gd name="T5" fmla="*/ 2147483647 h 816"/>
              <a:gd name="T6" fmla="*/ 2147483647 w 1176"/>
              <a:gd name="T7" fmla="*/ 2147483647 h 816"/>
              <a:gd name="T8" fmla="*/ 2147483647 w 1176"/>
              <a:gd name="T9" fmla="*/ 2147483647 h 816"/>
              <a:gd name="T10" fmla="*/ 2147483647 w 1176"/>
              <a:gd name="T11" fmla="*/ 2147483647 h 816"/>
              <a:gd name="T12" fmla="*/ 2147483647 w 1176"/>
              <a:gd name="T13" fmla="*/ 2147483647 h 816"/>
              <a:gd name="T14" fmla="*/ 2147483647 w 1176"/>
              <a:gd name="T15" fmla="*/ 2147483647 h 816"/>
              <a:gd name="T16" fmla="*/ 2147483647 w 1176"/>
              <a:gd name="T17" fmla="*/ 2147483647 h 816"/>
              <a:gd name="T18" fmla="*/ 2147483647 w 1176"/>
              <a:gd name="T19" fmla="*/ 2147483647 h 816"/>
              <a:gd name="T20" fmla="*/ 2147483647 w 1176"/>
              <a:gd name="T21" fmla="*/ 2147483647 h 816"/>
              <a:gd name="T22" fmla="*/ 2147483647 w 1176"/>
              <a:gd name="T23" fmla="*/ 2147483647 h 816"/>
              <a:gd name="T24" fmla="*/ 2147483647 w 1176"/>
              <a:gd name="T25" fmla="*/ 2147483647 h 816"/>
              <a:gd name="T26" fmla="*/ 2147483647 w 1176"/>
              <a:gd name="T27" fmla="*/ 2147483647 h 816"/>
              <a:gd name="T28" fmla="*/ 2147483647 w 1176"/>
              <a:gd name="T29" fmla="*/ 2147483647 h 816"/>
              <a:gd name="T30" fmla="*/ 2147483647 w 1176"/>
              <a:gd name="T31" fmla="*/ 2147483647 h 816"/>
              <a:gd name="T32" fmla="*/ 2147483647 w 1176"/>
              <a:gd name="T33" fmla="*/ 2147483647 h 816"/>
              <a:gd name="T34" fmla="*/ 2147483647 w 1176"/>
              <a:gd name="T35" fmla="*/ 2147483647 h 816"/>
              <a:gd name="T36" fmla="*/ 2147483647 w 1176"/>
              <a:gd name="T37" fmla="*/ 2147483647 h 816"/>
              <a:gd name="T38" fmla="*/ 2147483647 w 1176"/>
              <a:gd name="T39" fmla="*/ 2147483647 h 816"/>
              <a:gd name="T40" fmla="*/ 2147483647 w 1176"/>
              <a:gd name="T41" fmla="*/ 2147483647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2" name="Freeform 10"/>
          <p:cNvSpPr>
            <a:spLocks/>
          </p:cNvSpPr>
          <p:nvPr/>
        </p:nvSpPr>
        <p:spPr bwMode="auto">
          <a:xfrm>
            <a:off x="6019800" y="3962400"/>
            <a:ext cx="1143000" cy="2133600"/>
          </a:xfrm>
          <a:custGeom>
            <a:avLst/>
            <a:gdLst>
              <a:gd name="T0" fmla="*/ 0 w 682"/>
              <a:gd name="T1" fmla="*/ 0 h 1310"/>
              <a:gd name="T2" fmla="*/ 2147483647 w 682"/>
              <a:gd name="T3" fmla="*/ 2147483647 h 1310"/>
              <a:gd name="T4" fmla="*/ 2147483647 w 682"/>
              <a:gd name="T5" fmla="*/ 2147483647 h 1310"/>
              <a:gd name="T6" fmla="*/ 2147483647 w 682"/>
              <a:gd name="T7" fmla="*/ 2147483647 h 1310"/>
              <a:gd name="T8" fmla="*/ 2147483647 w 682"/>
              <a:gd name="T9" fmla="*/ 2147483647 h 1310"/>
              <a:gd name="T10" fmla="*/ 2147483647 w 682"/>
              <a:gd name="T11" fmla="*/ 2147483647 h 1310"/>
              <a:gd name="T12" fmla="*/ 2147483647 w 682"/>
              <a:gd name="T13" fmla="*/ 2147483647 h 1310"/>
              <a:gd name="T14" fmla="*/ 2147483647 w 682"/>
              <a:gd name="T15" fmla="*/ 2147483647 h 1310"/>
              <a:gd name="T16" fmla="*/ 2147483647 w 682"/>
              <a:gd name="T17" fmla="*/ 2147483647 h 1310"/>
              <a:gd name="T18" fmla="*/ 2147483647 w 682"/>
              <a:gd name="T19" fmla="*/ 2147483647 h 1310"/>
              <a:gd name="T20" fmla="*/ 2147483647 w 682"/>
              <a:gd name="T21" fmla="*/ 2147483647 h 1310"/>
              <a:gd name="T22" fmla="*/ 2147483647 w 682"/>
              <a:gd name="T23" fmla="*/ 2147483647 h 1310"/>
              <a:gd name="T24" fmla="*/ 2147483647 w 682"/>
              <a:gd name="T25" fmla="*/ 2147483647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nvGrpSpPr>
          <p:cNvPr id="3" name="Group 1068"/>
          <p:cNvGrpSpPr>
            <a:grpSpLocks/>
          </p:cNvGrpSpPr>
          <p:nvPr/>
        </p:nvGrpSpPr>
        <p:grpSpPr bwMode="auto">
          <a:xfrm>
            <a:off x="7162800" y="3124200"/>
            <a:ext cx="1981200" cy="1981200"/>
            <a:chOff x="4512" y="1974"/>
            <a:chExt cx="1056" cy="960"/>
          </a:xfrm>
        </p:grpSpPr>
        <p:sp>
          <p:nvSpPr>
            <p:cNvPr id="2" name="AutoShape 11"/>
            <p:cNvSpPr>
              <a:spLocks noChangeArrowheads="1"/>
            </p:cNvSpPr>
            <p:nvPr/>
          </p:nvSpPr>
          <p:spPr bwMode="auto">
            <a:xfrm>
              <a:off x="4512" y="1974"/>
              <a:ext cx="1056" cy="960"/>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FF5050"/>
                </a:solidFill>
                <a:effectLst>
                  <a:outerShdw blurRad="38100" dist="38100" dir="2700000" algn="tl">
                    <a:srgbClr val="000000"/>
                  </a:outerShdw>
                </a:effectLst>
                <a:latin typeface="Garamond" charset="0"/>
                <a:ea typeface="ＭＳ Ｐゴシック" charset="-128"/>
                <a:cs typeface="ＭＳ Ｐゴシック" charset="-128"/>
              </a:endParaRPr>
            </a:p>
          </p:txBody>
        </p:sp>
        <p:sp>
          <p:nvSpPr>
            <p:cNvPr id="6" name="Text Box 12"/>
            <p:cNvSpPr txBox="1">
              <a:spLocks noChangeArrowheads="1"/>
            </p:cNvSpPr>
            <p:nvPr/>
          </p:nvSpPr>
          <p:spPr bwMode="auto">
            <a:xfrm>
              <a:off x="4512" y="2050"/>
              <a:ext cx="458" cy="3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FF5050"/>
                  </a:solidFill>
                  <a:effectLst>
                    <a:outerShdw blurRad="38100" dist="38100" dir="2700000" algn="tl">
                      <a:srgbClr val="000000"/>
                    </a:outerShdw>
                  </a:effectLst>
                  <a:latin typeface="Chalkboard" charset="0"/>
                </a:rPr>
                <a:t>Fri</a:t>
              </a:r>
            </a:p>
          </p:txBody>
        </p:sp>
      </p:grpSp>
      <p:grpSp>
        <p:nvGrpSpPr>
          <p:cNvPr id="4" name="Group 1067"/>
          <p:cNvGrpSpPr>
            <a:grpSpLocks/>
          </p:cNvGrpSpPr>
          <p:nvPr/>
        </p:nvGrpSpPr>
        <p:grpSpPr bwMode="auto">
          <a:xfrm>
            <a:off x="457200" y="3886200"/>
            <a:ext cx="2133600" cy="990600"/>
            <a:chOff x="288" y="2381"/>
            <a:chExt cx="1200" cy="624"/>
          </a:xfrm>
        </p:grpSpPr>
        <p:sp>
          <p:nvSpPr>
            <p:cNvPr id="177196" name="AutoShape 11"/>
            <p:cNvSpPr>
              <a:spLocks noChangeArrowheads="1"/>
            </p:cNvSpPr>
            <p:nvPr/>
          </p:nvSpPr>
          <p:spPr bwMode="auto">
            <a:xfrm>
              <a:off x="288" y="2381"/>
              <a:ext cx="1200" cy="624"/>
            </a:xfrm>
            <a:prstGeom prst="roundRect">
              <a:avLst>
                <a:gd name="adj" fmla="val 16667"/>
              </a:avLst>
            </a:prstGeom>
            <a:noFill/>
            <a:ln w="76200">
              <a:solidFill>
                <a:srgbClr val="593C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7" name="Text Box 12"/>
            <p:cNvSpPr txBox="1">
              <a:spLocks noChangeArrowheads="1"/>
            </p:cNvSpPr>
            <p:nvPr/>
          </p:nvSpPr>
          <p:spPr bwMode="auto">
            <a:xfrm>
              <a:off x="293" y="2406"/>
              <a:ext cx="1051"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593C00"/>
                  </a:solidFill>
                  <a:effectLst>
                    <a:outerShdw blurRad="38100" dist="38100" dir="2700000" algn="tl">
                      <a:srgbClr val="000000"/>
                    </a:outerShdw>
                  </a:effectLst>
                  <a:latin typeface="Chalkboard" charset="0"/>
                </a:rPr>
                <a:t>Thurs</a:t>
              </a:r>
            </a:p>
          </p:txBody>
        </p:sp>
      </p:grpSp>
      <p:grpSp>
        <p:nvGrpSpPr>
          <p:cNvPr id="5" name="Group 1064"/>
          <p:cNvGrpSpPr>
            <a:grpSpLocks/>
          </p:cNvGrpSpPr>
          <p:nvPr/>
        </p:nvGrpSpPr>
        <p:grpSpPr bwMode="auto">
          <a:xfrm>
            <a:off x="457200" y="6096000"/>
            <a:ext cx="3962400" cy="801688"/>
            <a:chOff x="384" y="3734"/>
            <a:chExt cx="2352" cy="690"/>
          </a:xfrm>
        </p:grpSpPr>
        <p:sp>
          <p:nvSpPr>
            <p:cNvPr id="177194" name="AutoShape 11"/>
            <p:cNvSpPr>
              <a:spLocks noChangeArrowheads="1"/>
            </p:cNvSpPr>
            <p:nvPr/>
          </p:nvSpPr>
          <p:spPr bwMode="auto">
            <a:xfrm>
              <a:off x="384" y="3734"/>
              <a:ext cx="2352" cy="49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008000"/>
                </a:solidFill>
                <a:latin typeface="Garamond" charset="0"/>
              </a:endParaRPr>
            </a:p>
          </p:txBody>
        </p:sp>
        <p:sp>
          <p:nvSpPr>
            <p:cNvPr id="40" name="Text Box 12"/>
            <p:cNvSpPr txBox="1">
              <a:spLocks noChangeArrowheads="1"/>
            </p:cNvSpPr>
            <p:nvPr/>
          </p:nvSpPr>
          <p:spPr bwMode="auto">
            <a:xfrm>
              <a:off x="384" y="3868"/>
              <a:ext cx="624" cy="55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8000"/>
                  </a:solidFill>
                  <a:effectLst>
                    <a:outerShdw blurRad="38100" dist="38100" dir="2700000" algn="tl">
                      <a:srgbClr val="000000"/>
                    </a:outerShdw>
                  </a:effectLst>
                  <a:latin typeface="Chalkboard" charset="0"/>
                </a:rPr>
                <a:t>Sun</a:t>
              </a:r>
            </a:p>
          </p:txBody>
        </p:sp>
      </p:grpSp>
      <p:grpSp>
        <p:nvGrpSpPr>
          <p:cNvPr id="8" name="Group 23"/>
          <p:cNvGrpSpPr>
            <a:grpSpLocks/>
          </p:cNvGrpSpPr>
          <p:nvPr/>
        </p:nvGrpSpPr>
        <p:grpSpPr bwMode="auto">
          <a:xfrm>
            <a:off x="4732338" y="4114800"/>
            <a:ext cx="1820862" cy="2133600"/>
            <a:chOff x="3173" y="2592"/>
            <a:chExt cx="1147" cy="1344"/>
          </a:xfrm>
        </p:grpSpPr>
        <p:sp>
          <p:nvSpPr>
            <p:cNvPr id="177192" name="AutoShape 15"/>
            <p:cNvSpPr>
              <a:spLocks noChangeArrowheads="1"/>
            </p:cNvSpPr>
            <p:nvPr/>
          </p:nvSpPr>
          <p:spPr bwMode="auto">
            <a:xfrm>
              <a:off x="3216" y="2592"/>
              <a:ext cx="1104" cy="1344"/>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28" name="Text Box 16"/>
            <p:cNvSpPr txBox="1">
              <a:spLocks noChangeArrowheads="1"/>
            </p:cNvSpPr>
            <p:nvPr/>
          </p:nvSpPr>
          <p:spPr bwMode="auto">
            <a:xfrm>
              <a:off x="3173" y="2620"/>
              <a:ext cx="584"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solidFill>
                    <a:srgbClr val="800080"/>
                  </a:solidFill>
                  <a:effectLst>
                    <a:outerShdw blurRad="38100" dist="38100" dir="2700000" algn="tl">
                      <a:srgbClr val="000000"/>
                    </a:outerShdw>
                  </a:effectLst>
                  <a:latin typeface="Chalkboard" charset="0"/>
                </a:rPr>
                <a:t>Sun</a:t>
              </a:r>
              <a:endParaRPr lang="en-US">
                <a:solidFill>
                  <a:srgbClr val="FF0000"/>
                </a:solidFill>
                <a:effectLst>
                  <a:outerShdw blurRad="38100" dist="38100" dir="2700000" algn="tl">
                    <a:srgbClr val="000000"/>
                  </a:outerShdw>
                </a:effectLst>
                <a:latin typeface="Chalkboard" charset="0"/>
              </a:endParaRPr>
            </a:p>
          </p:txBody>
        </p:sp>
      </p:grpSp>
      <p:grpSp>
        <p:nvGrpSpPr>
          <p:cNvPr id="11" name="Group 21"/>
          <p:cNvGrpSpPr>
            <a:grpSpLocks/>
          </p:cNvGrpSpPr>
          <p:nvPr/>
        </p:nvGrpSpPr>
        <p:grpSpPr bwMode="auto">
          <a:xfrm>
            <a:off x="2362200" y="68263"/>
            <a:ext cx="2438400" cy="922337"/>
            <a:chOff x="1488" y="91"/>
            <a:chExt cx="1536" cy="581"/>
          </a:xfrm>
        </p:grpSpPr>
        <p:sp>
          <p:nvSpPr>
            <p:cNvPr id="177190" name="AutoShape 19"/>
            <p:cNvSpPr>
              <a:spLocks noChangeArrowheads="1"/>
            </p:cNvSpPr>
            <p:nvPr/>
          </p:nvSpPr>
          <p:spPr bwMode="auto">
            <a:xfrm>
              <a:off x="1488" y="91"/>
              <a:ext cx="1536" cy="581"/>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32" name="Text Box 20"/>
            <p:cNvSpPr txBox="1">
              <a:spLocks noChangeArrowheads="1"/>
            </p:cNvSpPr>
            <p:nvPr/>
          </p:nvSpPr>
          <p:spPr bwMode="auto">
            <a:xfrm>
              <a:off x="1518" y="96"/>
              <a:ext cx="642"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solidFill>
                    <a:srgbClr val="FF0000"/>
                  </a:solidFill>
                  <a:effectLst>
                    <a:outerShdw blurRad="38100" dist="38100" dir="2700000" algn="tl">
                      <a:srgbClr val="000000"/>
                    </a:outerShdw>
                  </a:effectLst>
                  <a:latin typeface="Chalkboard" charset="0"/>
                </a:rPr>
                <a:t>Mon</a:t>
              </a:r>
            </a:p>
          </p:txBody>
        </p:sp>
      </p:grpSp>
      <p:grpSp>
        <p:nvGrpSpPr>
          <p:cNvPr id="12" name="Group 27"/>
          <p:cNvGrpSpPr>
            <a:grpSpLocks/>
          </p:cNvGrpSpPr>
          <p:nvPr/>
        </p:nvGrpSpPr>
        <p:grpSpPr bwMode="auto">
          <a:xfrm>
            <a:off x="5334000" y="76200"/>
            <a:ext cx="1905000" cy="1752600"/>
            <a:chOff x="3360" y="96"/>
            <a:chExt cx="1200" cy="1104"/>
          </a:xfrm>
        </p:grpSpPr>
        <p:sp>
          <p:nvSpPr>
            <p:cNvPr id="177188" name="AutoShape 25"/>
            <p:cNvSpPr>
              <a:spLocks noChangeArrowheads="1"/>
            </p:cNvSpPr>
            <p:nvPr/>
          </p:nvSpPr>
          <p:spPr bwMode="auto">
            <a:xfrm>
              <a:off x="3360" y="96"/>
              <a:ext cx="1200" cy="1104"/>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38" name="Text Box 26"/>
            <p:cNvSpPr txBox="1">
              <a:spLocks noChangeArrowheads="1"/>
            </p:cNvSpPr>
            <p:nvPr/>
          </p:nvSpPr>
          <p:spPr bwMode="auto">
            <a:xfrm>
              <a:off x="3360" y="96"/>
              <a:ext cx="708"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FF8000"/>
                  </a:solidFill>
                  <a:effectLst>
                    <a:outerShdw blurRad="38100" dist="38100" dir="2700000" algn="tl">
                      <a:srgbClr val="000000"/>
                    </a:outerShdw>
                  </a:effectLst>
                  <a:latin typeface="Chalkboard" charset="0"/>
                </a:rPr>
                <a:t>Tues</a:t>
              </a:r>
              <a:endParaRPr lang="en-US">
                <a:solidFill>
                  <a:srgbClr val="000000"/>
                </a:solidFill>
                <a:effectLst>
                  <a:outerShdw blurRad="38100" dist="38100" dir="2700000" algn="tl">
                    <a:srgbClr val="FFFFFF"/>
                  </a:outerShdw>
                </a:effectLst>
                <a:latin typeface="Chalkboard" charset="0"/>
              </a:endParaRPr>
            </a:p>
          </p:txBody>
        </p:sp>
      </p:grpSp>
      <p:sp>
        <p:nvSpPr>
          <p:cNvPr id="269340" name="Freeform 28"/>
          <p:cNvSpPr>
            <a:spLocks/>
          </p:cNvSpPr>
          <p:nvPr/>
        </p:nvSpPr>
        <p:spPr bwMode="auto">
          <a:xfrm>
            <a:off x="3889375" y="2590800"/>
            <a:ext cx="3425825" cy="35814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41" name="Freeform 29"/>
          <p:cNvSpPr>
            <a:spLocks/>
          </p:cNvSpPr>
          <p:nvPr/>
        </p:nvSpPr>
        <p:spPr bwMode="auto">
          <a:xfrm>
            <a:off x="4114800" y="2590800"/>
            <a:ext cx="3200400" cy="36576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83999" name="Freeform 1055"/>
          <p:cNvSpPr>
            <a:spLocks/>
          </p:cNvSpPr>
          <p:nvPr/>
        </p:nvSpPr>
        <p:spPr bwMode="auto">
          <a:xfrm>
            <a:off x="2036763" y="2874963"/>
            <a:ext cx="5295900" cy="3271837"/>
          </a:xfrm>
          <a:custGeom>
            <a:avLst/>
            <a:gdLst>
              <a:gd name="T0" fmla="*/ 2147483647 w 3336"/>
              <a:gd name="T1" fmla="*/ 2147483647 h 2061"/>
              <a:gd name="T2" fmla="*/ 2147483647 w 3336"/>
              <a:gd name="T3" fmla="*/ 2147483647 h 2061"/>
              <a:gd name="T4" fmla="*/ 2147483647 w 3336"/>
              <a:gd name="T5" fmla="*/ 2147483647 h 2061"/>
              <a:gd name="T6" fmla="*/ 2147483647 w 3336"/>
              <a:gd name="T7" fmla="*/ 2147483647 h 2061"/>
              <a:gd name="T8" fmla="*/ 2147483647 w 3336"/>
              <a:gd name="T9" fmla="*/ 2147483647 h 2061"/>
              <a:gd name="T10" fmla="*/ 2147483647 w 3336"/>
              <a:gd name="T11" fmla="*/ 2147483647 h 2061"/>
              <a:gd name="T12" fmla="*/ 2147483647 w 3336"/>
              <a:gd name="T13" fmla="*/ 2147483647 h 2061"/>
              <a:gd name="T14" fmla="*/ 2147483647 w 3336"/>
              <a:gd name="T15" fmla="*/ 2147483647 h 2061"/>
              <a:gd name="T16" fmla="*/ 2147483647 w 3336"/>
              <a:gd name="T17" fmla="*/ 2147483647 h 2061"/>
              <a:gd name="T18" fmla="*/ 2147483647 w 3336"/>
              <a:gd name="T19" fmla="*/ 2147483647 h 2061"/>
              <a:gd name="T20" fmla="*/ 2147483647 w 3336"/>
              <a:gd name="T21" fmla="*/ 2147483647 h 2061"/>
              <a:gd name="T22" fmla="*/ 2147483647 w 3336"/>
              <a:gd name="T23" fmla="*/ 2147483647 h 2061"/>
              <a:gd name="T24" fmla="*/ 2147483647 w 3336"/>
              <a:gd name="T25" fmla="*/ 2147483647 h 2061"/>
              <a:gd name="T26" fmla="*/ 2147483647 w 3336"/>
              <a:gd name="T27" fmla="*/ 2147483647 h 2061"/>
              <a:gd name="T28" fmla="*/ 2147483647 w 3336"/>
              <a:gd name="T29" fmla="*/ 2147483647 h 2061"/>
              <a:gd name="T30" fmla="*/ 2147483647 w 3336"/>
              <a:gd name="T31" fmla="*/ 2147483647 h 2061"/>
              <a:gd name="T32" fmla="*/ 2147483647 w 3336"/>
              <a:gd name="T33" fmla="*/ 2147483647 h 2061"/>
              <a:gd name="T34" fmla="*/ 2147483647 w 3336"/>
              <a:gd name="T35" fmla="*/ 2147483647 h 2061"/>
              <a:gd name="T36" fmla="*/ 2147483647 w 3336"/>
              <a:gd name="T37" fmla="*/ 2147483647 h 2061"/>
              <a:gd name="T38" fmla="*/ 2147483647 w 3336"/>
              <a:gd name="T39" fmla="*/ 2147483647 h 2061"/>
              <a:gd name="T40" fmla="*/ 2147483647 w 3336"/>
              <a:gd name="T41" fmla="*/ 2147483647 h 2061"/>
              <a:gd name="T42" fmla="*/ 2147483647 w 3336"/>
              <a:gd name="T43" fmla="*/ 2147483647 h 2061"/>
              <a:gd name="T44" fmla="*/ 2147483647 w 3336"/>
              <a:gd name="T45" fmla="*/ 2147483647 h 2061"/>
              <a:gd name="T46" fmla="*/ 2147483647 w 3336"/>
              <a:gd name="T47" fmla="*/ 2147483647 h 2061"/>
              <a:gd name="T48" fmla="*/ 2147483647 w 3336"/>
              <a:gd name="T49" fmla="*/ 2147483647 h 2061"/>
              <a:gd name="T50" fmla="*/ 2147483647 w 3336"/>
              <a:gd name="T51" fmla="*/ 2147483647 h 2061"/>
              <a:gd name="T52" fmla="*/ 2147483647 w 3336"/>
              <a:gd name="T53" fmla="*/ 2147483647 h 2061"/>
              <a:gd name="T54" fmla="*/ 2147483647 w 3336"/>
              <a:gd name="T55" fmla="*/ 2147483647 h 2061"/>
              <a:gd name="T56" fmla="*/ 2147483647 w 3336"/>
              <a:gd name="T57" fmla="*/ 2147483647 h 2061"/>
              <a:gd name="T58" fmla="*/ 2147483647 w 3336"/>
              <a:gd name="T59" fmla="*/ 2147483647 h 2061"/>
              <a:gd name="T60" fmla="*/ 2147483647 w 3336"/>
              <a:gd name="T61" fmla="*/ 2147483647 h 2061"/>
              <a:gd name="T62" fmla="*/ 2147483647 w 3336"/>
              <a:gd name="T63" fmla="*/ 2147483647 h 2061"/>
              <a:gd name="T64" fmla="*/ 2147483647 w 3336"/>
              <a:gd name="T65" fmla="*/ 2147483647 h 2061"/>
              <a:gd name="T66" fmla="*/ 2147483647 w 3336"/>
              <a:gd name="T67" fmla="*/ 2147483647 h 2061"/>
              <a:gd name="T68" fmla="*/ 2147483647 w 3336"/>
              <a:gd name="T69" fmla="*/ 2147483647 h 2061"/>
              <a:gd name="T70" fmla="*/ 2147483647 w 3336"/>
              <a:gd name="T71" fmla="*/ 2147483647 h 2061"/>
              <a:gd name="T72" fmla="*/ 2147483647 w 3336"/>
              <a:gd name="T73" fmla="*/ 2147483647 h 2061"/>
              <a:gd name="T74" fmla="*/ 2147483647 w 3336"/>
              <a:gd name="T75" fmla="*/ 2147483647 h 2061"/>
              <a:gd name="T76" fmla="*/ 2147483647 w 3336"/>
              <a:gd name="T77" fmla="*/ 2147483647 h 2061"/>
              <a:gd name="T78" fmla="*/ 2147483647 w 3336"/>
              <a:gd name="T79" fmla="*/ 2147483647 h 2061"/>
              <a:gd name="T80" fmla="*/ 2147483647 w 3336"/>
              <a:gd name="T81" fmla="*/ 2147483647 h 2061"/>
              <a:gd name="T82" fmla="*/ 2147483647 w 3336"/>
              <a:gd name="T83" fmla="*/ 2147483647 h 2061"/>
              <a:gd name="T84" fmla="*/ 2147483647 w 3336"/>
              <a:gd name="T85" fmla="*/ 2147483647 h 2061"/>
              <a:gd name="T86" fmla="*/ 2147483647 w 3336"/>
              <a:gd name="T87" fmla="*/ 2147483647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00" name="Freeform 1056"/>
          <p:cNvSpPr>
            <a:spLocks/>
          </p:cNvSpPr>
          <p:nvPr/>
        </p:nvSpPr>
        <p:spPr bwMode="auto">
          <a:xfrm>
            <a:off x="2322513" y="2398713"/>
            <a:ext cx="2809875" cy="1622425"/>
          </a:xfrm>
          <a:custGeom>
            <a:avLst/>
            <a:gdLst>
              <a:gd name="T0" fmla="*/ 0 w 1770"/>
              <a:gd name="T1" fmla="*/ 2147483647 h 1022"/>
              <a:gd name="T2" fmla="*/ 2147483647 w 1770"/>
              <a:gd name="T3" fmla="*/ 2147483647 h 1022"/>
              <a:gd name="T4" fmla="*/ 2147483647 w 1770"/>
              <a:gd name="T5" fmla="*/ 2147483647 h 1022"/>
              <a:gd name="T6" fmla="*/ 2147483647 w 1770"/>
              <a:gd name="T7" fmla="*/ 2147483647 h 1022"/>
              <a:gd name="T8" fmla="*/ 2147483647 w 1770"/>
              <a:gd name="T9" fmla="*/ 2147483647 h 1022"/>
              <a:gd name="T10" fmla="*/ 2147483647 w 1770"/>
              <a:gd name="T11" fmla="*/ 2147483647 h 1022"/>
              <a:gd name="T12" fmla="*/ 2147483647 w 1770"/>
              <a:gd name="T13" fmla="*/ 2147483647 h 1022"/>
              <a:gd name="T14" fmla="*/ 2147483647 w 1770"/>
              <a:gd name="T15" fmla="*/ 2147483647 h 1022"/>
              <a:gd name="T16" fmla="*/ 2147483647 w 1770"/>
              <a:gd name="T17" fmla="*/ 2147483647 h 1022"/>
              <a:gd name="T18" fmla="*/ 2147483647 w 1770"/>
              <a:gd name="T19" fmla="*/ 2147483647 h 1022"/>
              <a:gd name="T20" fmla="*/ 2147483647 w 1770"/>
              <a:gd name="T21" fmla="*/ 2147483647 h 1022"/>
              <a:gd name="T22" fmla="*/ 2147483647 w 1770"/>
              <a:gd name="T23" fmla="*/ 2147483647 h 1022"/>
              <a:gd name="T24" fmla="*/ 2147483647 w 1770"/>
              <a:gd name="T25" fmla="*/ 2147483647 h 1022"/>
              <a:gd name="T26" fmla="*/ 2147483647 w 1770"/>
              <a:gd name="T27" fmla="*/ 2147483647 h 1022"/>
              <a:gd name="T28" fmla="*/ 2147483647 w 1770"/>
              <a:gd name="T29" fmla="*/ 2147483647 h 1022"/>
              <a:gd name="T30" fmla="*/ 2147483647 w 1770"/>
              <a:gd name="T31" fmla="*/ 2147483647 h 1022"/>
              <a:gd name="T32" fmla="*/ 2147483647 w 1770"/>
              <a:gd name="T33" fmla="*/ 2147483647 h 1022"/>
              <a:gd name="T34" fmla="*/ 2147483647 w 1770"/>
              <a:gd name="T35" fmla="*/ 2147483647 h 1022"/>
              <a:gd name="T36" fmla="*/ 2147483647 w 1770"/>
              <a:gd name="T37" fmla="*/ 2147483647 h 1022"/>
              <a:gd name="T38" fmla="*/ 2147483647 w 1770"/>
              <a:gd name="T39" fmla="*/ 2147483647 h 1022"/>
              <a:gd name="T40" fmla="*/ 2147483647 w 1770"/>
              <a:gd name="T41" fmla="*/ 2147483647 h 1022"/>
              <a:gd name="T42" fmla="*/ 2147483647 w 1770"/>
              <a:gd name="T43" fmla="*/ 2147483647 h 1022"/>
              <a:gd name="T44" fmla="*/ 2147483647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13" name="Group 1065"/>
          <p:cNvGrpSpPr>
            <a:grpSpLocks/>
          </p:cNvGrpSpPr>
          <p:nvPr/>
        </p:nvGrpSpPr>
        <p:grpSpPr bwMode="auto">
          <a:xfrm>
            <a:off x="457200" y="5526088"/>
            <a:ext cx="3962400" cy="646112"/>
            <a:chOff x="384" y="3264"/>
            <a:chExt cx="2352" cy="574"/>
          </a:xfrm>
        </p:grpSpPr>
        <p:sp>
          <p:nvSpPr>
            <p:cNvPr id="9" name="Text Box 12"/>
            <p:cNvSpPr txBox="1">
              <a:spLocks noChangeArrowheads="1"/>
            </p:cNvSpPr>
            <p:nvPr/>
          </p:nvSpPr>
          <p:spPr bwMode="auto">
            <a:xfrm>
              <a:off x="384" y="3264"/>
              <a:ext cx="1051" cy="57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663300"/>
                  </a:solidFill>
                  <a:effectLst>
                    <a:outerShdw blurRad="38100" dist="38100" dir="2700000" algn="tl">
                      <a:srgbClr val="000000"/>
                    </a:outerShdw>
                  </a:effectLst>
                  <a:latin typeface="Chalkboard" charset="0"/>
                </a:rPr>
                <a:t>Sat</a:t>
              </a:r>
            </a:p>
          </p:txBody>
        </p:sp>
        <p:sp>
          <p:nvSpPr>
            <p:cNvPr id="10" name="AutoShape 11"/>
            <p:cNvSpPr>
              <a:spLocks noChangeArrowheads="1"/>
            </p:cNvSpPr>
            <p:nvPr/>
          </p:nvSpPr>
          <p:spPr bwMode="auto">
            <a:xfrm>
              <a:off x="384" y="3264"/>
              <a:ext cx="2352" cy="489"/>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663300"/>
                </a:solidFill>
                <a:effectLst>
                  <a:outerShdw blurRad="38100" dist="38100" dir="2700000" algn="tl">
                    <a:srgbClr val="000000"/>
                  </a:outerShdw>
                </a:effectLst>
                <a:latin typeface="Garamond" charset="0"/>
                <a:ea typeface="ＭＳ Ｐゴシック" charset="-128"/>
                <a:cs typeface="ＭＳ Ｐゴシック" charset="-128"/>
              </a:endParaRPr>
            </a:p>
          </p:txBody>
        </p:sp>
      </p:grpSp>
      <p:grpSp>
        <p:nvGrpSpPr>
          <p:cNvPr id="14" name="Group 1066"/>
          <p:cNvGrpSpPr>
            <a:grpSpLocks/>
          </p:cNvGrpSpPr>
          <p:nvPr/>
        </p:nvGrpSpPr>
        <p:grpSpPr bwMode="auto">
          <a:xfrm>
            <a:off x="457200" y="4953000"/>
            <a:ext cx="3962400" cy="649288"/>
            <a:chOff x="288" y="2976"/>
            <a:chExt cx="2352" cy="579"/>
          </a:xfrm>
        </p:grpSpPr>
        <p:sp>
          <p:nvSpPr>
            <p:cNvPr id="38" name="Text Box 12"/>
            <p:cNvSpPr txBox="1">
              <a:spLocks noChangeArrowheads="1"/>
            </p:cNvSpPr>
            <p:nvPr/>
          </p:nvSpPr>
          <p:spPr bwMode="auto">
            <a:xfrm>
              <a:off x="288" y="2977"/>
              <a:ext cx="1051" cy="578"/>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0000"/>
                  </a:solidFill>
                  <a:effectLst>
                    <a:outerShdw blurRad="38100" dist="38100" dir="2700000" algn="tl">
                      <a:srgbClr val="FFFFFF"/>
                    </a:outerShdw>
                  </a:effectLst>
                  <a:latin typeface="Chalkboard" charset="0"/>
                </a:rPr>
                <a:t>Fri</a:t>
              </a:r>
              <a:endParaRPr lang="en-US">
                <a:solidFill>
                  <a:srgbClr val="000079"/>
                </a:solidFill>
                <a:effectLst>
                  <a:outerShdw blurRad="38100" dist="38100" dir="2700000" algn="tl">
                    <a:srgbClr val="000000"/>
                  </a:outerShdw>
                </a:effectLst>
                <a:latin typeface="Chalkboard" charset="0"/>
              </a:endParaRPr>
            </a:p>
          </p:txBody>
        </p:sp>
        <p:sp>
          <p:nvSpPr>
            <p:cNvPr id="177185" name="AutoShape 11"/>
            <p:cNvSpPr>
              <a:spLocks noChangeArrowheads="1"/>
            </p:cNvSpPr>
            <p:nvPr/>
          </p:nvSpPr>
          <p:spPr bwMode="auto">
            <a:xfrm>
              <a:off x="288" y="2976"/>
              <a:ext cx="2352" cy="490"/>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008000"/>
                </a:solidFill>
                <a:latin typeface="Garamond" charset="0"/>
              </a:endParaRPr>
            </a:p>
          </p:txBody>
        </p:sp>
      </p:grpSp>
      <p:grpSp>
        <p:nvGrpSpPr>
          <p:cNvPr id="15" name="Group 1074"/>
          <p:cNvGrpSpPr>
            <a:grpSpLocks/>
          </p:cNvGrpSpPr>
          <p:nvPr/>
        </p:nvGrpSpPr>
        <p:grpSpPr bwMode="auto">
          <a:xfrm>
            <a:off x="7162800" y="5057775"/>
            <a:ext cx="1676400" cy="809625"/>
            <a:chOff x="4512" y="3148"/>
            <a:chExt cx="1056" cy="510"/>
          </a:xfrm>
        </p:grpSpPr>
        <p:sp>
          <p:nvSpPr>
            <p:cNvPr id="269323" name="AutoShape 11"/>
            <p:cNvSpPr>
              <a:spLocks noChangeArrowheads="1"/>
            </p:cNvSpPr>
            <p:nvPr/>
          </p:nvSpPr>
          <p:spPr bwMode="auto">
            <a:xfrm>
              <a:off x="4512" y="3168"/>
              <a:ext cx="1056" cy="490"/>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0099CC"/>
                </a:solidFill>
                <a:effectLst>
                  <a:outerShdw blurRad="38100" dist="38100" dir="2700000" algn="tl">
                    <a:srgbClr val="000000"/>
                  </a:outerShdw>
                </a:effectLst>
                <a:latin typeface="Garamond" charset="0"/>
                <a:ea typeface="ＭＳ Ｐゴシック" charset="-128"/>
                <a:cs typeface="ＭＳ Ｐゴシック" charset="-128"/>
              </a:endParaRPr>
            </a:p>
          </p:txBody>
        </p:sp>
        <p:sp>
          <p:nvSpPr>
            <p:cNvPr id="269324" name="Text Box 12"/>
            <p:cNvSpPr txBox="1">
              <a:spLocks noChangeArrowheads="1"/>
            </p:cNvSpPr>
            <p:nvPr/>
          </p:nvSpPr>
          <p:spPr bwMode="auto">
            <a:xfrm>
              <a:off x="4560" y="3148"/>
              <a:ext cx="571"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99CC"/>
                  </a:solidFill>
                  <a:effectLst>
                    <a:outerShdw blurRad="38100" dist="38100" dir="2700000" algn="tl">
                      <a:srgbClr val="000000"/>
                    </a:outerShdw>
                  </a:effectLst>
                  <a:latin typeface="Chalkboard" charset="0"/>
                </a:rPr>
                <a:t>Sat</a:t>
              </a:r>
            </a:p>
          </p:txBody>
        </p:sp>
      </p:grpSp>
      <p:sp>
        <p:nvSpPr>
          <p:cNvPr id="84014" name="Freeform 1070"/>
          <p:cNvSpPr>
            <a:spLocks/>
          </p:cNvSpPr>
          <p:nvPr/>
        </p:nvSpPr>
        <p:spPr bwMode="auto">
          <a:xfrm>
            <a:off x="1628775" y="2603500"/>
            <a:ext cx="3605213" cy="1590675"/>
          </a:xfrm>
          <a:custGeom>
            <a:avLst/>
            <a:gdLst>
              <a:gd name="T0" fmla="*/ 2147483647 w 2271"/>
              <a:gd name="T1" fmla="*/ 0 h 1002"/>
              <a:gd name="T2" fmla="*/ 2147483647 w 2271"/>
              <a:gd name="T3" fmla="*/ 2147483647 h 1002"/>
              <a:gd name="T4" fmla="*/ 2147483647 w 2271"/>
              <a:gd name="T5" fmla="*/ 2147483647 h 1002"/>
              <a:gd name="T6" fmla="*/ 2147483647 w 2271"/>
              <a:gd name="T7" fmla="*/ 2147483647 h 1002"/>
              <a:gd name="T8" fmla="*/ 2147483647 w 2271"/>
              <a:gd name="T9" fmla="*/ 2147483647 h 1002"/>
              <a:gd name="T10" fmla="*/ 2147483647 w 2271"/>
              <a:gd name="T11" fmla="*/ 2147483647 h 1002"/>
              <a:gd name="T12" fmla="*/ 2147483647 w 2271"/>
              <a:gd name="T13" fmla="*/ 2147483647 h 1002"/>
              <a:gd name="T14" fmla="*/ 2147483647 w 2271"/>
              <a:gd name="T15" fmla="*/ 2147483647 h 1002"/>
              <a:gd name="T16" fmla="*/ 2147483647 w 2271"/>
              <a:gd name="T17" fmla="*/ 2147483647 h 1002"/>
              <a:gd name="T18" fmla="*/ 2147483647 w 2271"/>
              <a:gd name="T19" fmla="*/ 2147483647 h 1002"/>
              <a:gd name="T20" fmla="*/ 2147483647 w 2271"/>
              <a:gd name="T21" fmla="*/ 2147483647 h 1002"/>
              <a:gd name="T22" fmla="*/ 2147483647 w 2271"/>
              <a:gd name="T23" fmla="*/ 2147483647 h 1002"/>
              <a:gd name="T24" fmla="*/ 2147483647 w 2271"/>
              <a:gd name="T25" fmla="*/ 2147483647 h 1002"/>
              <a:gd name="T26" fmla="*/ 2147483647 w 2271"/>
              <a:gd name="T27" fmla="*/ 2147483647 h 1002"/>
              <a:gd name="T28" fmla="*/ 2147483647 w 2271"/>
              <a:gd name="T29" fmla="*/ 2147483647 h 1002"/>
              <a:gd name="T30" fmla="*/ 2147483647 w 2271"/>
              <a:gd name="T31" fmla="*/ 2147483647 h 1002"/>
              <a:gd name="T32" fmla="*/ 2147483647 w 2271"/>
              <a:gd name="T33" fmla="*/ 2147483647 h 1002"/>
              <a:gd name="T34" fmla="*/ 0 w 2271"/>
              <a:gd name="T35" fmla="*/ 2147483647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5" name="Freeform 1071"/>
          <p:cNvSpPr>
            <a:spLocks/>
          </p:cNvSpPr>
          <p:nvPr/>
        </p:nvSpPr>
        <p:spPr bwMode="auto">
          <a:xfrm>
            <a:off x="1706563" y="1911350"/>
            <a:ext cx="1808162" cy="1795463"/>
          </a:xfrm>
          <a:custGeom>
            <a:avLst/>
            <a:gdLst>
              <a:gd name="T0" fmla="*/ 0 w 1139"/>
              <a:gd name="T1" fmla="*/ 2147483647 h 1131"/>
              <a:gd name="T2" fmla="*/ 2147483647 w 1139"/>
              <a:gd name="T3" fmla="*/ 2147483647 h 1131"/>
              <a:gd name="T4" fmla="*/ 2147483647 w 1139"/>
              <a:gd name="T5" fmla="*/ 2147483647 h 1131"/>
              <a:gd name="T6" fmla="*/ 2147483647 w 1139"/>
              <a:gd name="T7" fmla="*/ 2147483647 h 1131"/>
              <a:gd name="T8" fmla="*/ 2147483647 w 1139"/>
              <a:gd name="T9" fmla="*/ 2147483647 h 1131"/>
              <a:gd name="T10" fmla="*/ 2147483647 w 1139"/>
              <a:gd name="T11" fmla="*/ 2147483647 h 1131"/>
              <a:gd name="T12" fmla="*/ 2147483647 w 1139"/>
              <a:gd name="T13" fmla="*/ 2147483647 h 1131"/>
              <a:gd name="T14" fmla="*/ 2147483647 w 1139"/>
              <a:gd name="T15" fmla="*/ 2147483647 h 1131"/>
              <a:gd name="T16" fmla="*/ 2147483647 w 1139"/>
              <a:gd name="T17" fmla="*/ 2147483647 h 1131"/>
              <a:gd name="T18" fmla="*/ 2147483647 w 1139"/>
              <a:gd name="T19" fmla="*/ 2147483647 h 1131"/>
              <a:gd name="T20" fmla="*/ 2147483647 w 1139"/>
              <a:gd name="T21" fmla="*/ 2147483647 h 1131"/>
              <a:gd name="T22" fmla="*/ 2147483647 w 1139"/>
              <a:gd name="T23" fmla="*/ 2147483647 h 1131"/>
              <a:gd name="T24" fmla="*/ 2147483647 w 1139"/>
              <a:gd name="T25" fmla="*/ 2147483647 h 1131"/>
              <a:gd name="T26" fmla="*/ 2147483647 w 1139"/>
              <a:gd name="T27" fmla="*/ 2147483647 h 1131"/>
              <a:gd name="T28" fmla="*/ 2147483647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6" name="Freeform 1072"/>
          <p:cNvSpPr>
            <a:spLocks/>
          </p:cNvSpPr>
          <p:nvPr/>
        </p:nvSpPr>
        <p:spPr bwMode="auto">
          <a:xfrm>
            <a:off x="2847975" y="1763713"/>
            <a:ext cx="628650" cy="123825"/>
          </a:xfrm>
          <a:custGeom>
            <a:avLst/>
            <a:gdLst>
              <a:gd name="T0" fmla="*/ 2147483647 w 396"/>
              <a:gd name="T1" fmla="*/ 2147483647 h 78"/>
              <a:gd name="T2" fmla="*/ 2147483647 w 396"/>
              <a:gd name="T3" fmla="*/ 2147483647 h 78"/>
              <a:gd name="T4" fmla="*/ 2147483647 w 396"/>
              <a:gd name="T5" fmla="*/ 2147483647 h 78"/>
              <a:gd name="T6" fmla="*/ 2147483647 w 396"/>
              <a:gd name="T7" fmla="*/ 2147483647 h 78"/>
              <a:gd name="T8" fmla="*/ 2147483647 w 396"/>
              <a:gd name="T9" fmla="*/ 2147483647 h 78"/>
              <a:gd name="T10" fmla="*/ 0 w 396"/>
              <a:gd name="T11" fmla="*/ 2147483647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7" name="Freeform 1073"/>
          <p:cNvSpPr>
            <a:spLocks/>
          </p:cNvSpPr>
          <p:nvPr/>
        </p:nvSpPr>
        <p:spPr bwMode="auto">
          <a:xfrm>
            <a:off x="2090738" y="1731963"/>
            <a:ext cx="539750" cy="1000125"/>
          </a:xfrm>
          <a:custGeom>
            <a:avLst/>
            <a:gdLst>
              <a:gd name="T0" fmla="*/ 2147483647 w 340"/>
              <a:gd name="T1" fmla="*/ 0 h 630"/>
              <a:gd name="T2" fmla="*/ 2147483647 w 340"/>
              <a:gd name="T3" fmla="*/ 2147483647 h 630"/>
              <a:gd name="T4" fmla="*/ 2147483647 w 340"/>
              <a:gd name="T5" fmla="*/ 2147483647 h 630"/>
              <a:gd name="T6" fmla="*/ 2147483647 w 340"/>
              <a:gd name="T7" fmla="*/ 2147483647 h 630"/>
              <a:gd name="T8" fmla="*/ 0 w 340"/>
              <a:gd name="T9" fmla="*/ 2147483647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16" name="Group 1075"/>
          <p:cNvGrpSpPr>
            <a:grpSpLocks/>
          </p:cNvGrpSpPr>
          <p:nvPr/>
        </p:nvGrpSpPr>
        <p:grpSpPr bwMode="auto">
          <a:xfrm>
            <a:off x="7421563" y="76200"/>
            <a:ext cx="1722437" cy="1284288"/>
            <a:chOff x="4776" y="96"/>
            <a:chExt cx="1085" cy="809"/>
          </a:xfrm>
        </p:grpSpPr>
        <p:sp>
          <p:nvSpPr>
            <p:cNvPr id="177180" name="AutoShape 11"/>
            <p:cNvSpPr>
              <a:spLocks noChangeArrowheads="1"/>
            </p:cNvSpPr>
            <p:nvPr/>
          </p:nvSpPr>
          <p:spPr bwMode="auto">
            <a:xfrm>
              <a:off x="4807" y="96"/>
              <a:ext cx="1054" cy="809"/>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6D6D6D"/>
                </a:solidFill>
                <a:latin typeface="Garamond" charset="0"/>
              </a:endParaRPr>
            </a:p>
          </p:txBody>
        </p:sp>
        <p:sp>
          <p:nvSpPr>
            <p:cNvPr id="36" name="Text Box 12"/>
            <p:cNvSpPr txBox="1">
              <a:spLocks noChangeArrowheads="1"/>
            </p:cNvSpPr>
            <p:nvPr/>
          </p:nvSpPr>
          <p:spPr bwMode="auto">
            <a:xfrm>
              <a:off x="4776" y="124"/>
              <a:ext cx="701" cy="40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6D6D6D"/>
                  </a:solidFill>
                  <a:effectLst>
                    <a:outerShdw blurRad="38100" dist="38100" dir="2700000" algn="tl">
                      <a:srgbClr val="000000"/>
                    </a:outerShdw>
                  </a:effectLst>
                  <a:latin typeface="Chalkboard" charset="0"/>
                </a:rPr>
                <a:t>Wed</a:t>
              </a:r>
            </a:p>
          </p:txBody>
        </p:sp>
      </p:grpSp>
      <p:sp>
        <p:nvSpPr>
          <p:cNvPr id="177179" name="Text Box 30"/>
          <p:cNvSpPr txBox="1">
            <a:spLocks noChangeArrowheads="1"/>
          </p:cNvSpPr>
          <p:nvPr/>
        </p:nvSpPr>
        <p:spPr bwMode="auto">
          <a:xfrm>
            <a:off x="8458200" y="0"/>
            <a:ext cx="685800" cy="39687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cs typeface="Arial" charset="0"/>
              </a:rPr>
              <a:t>64</a:t>
            </a:r>
            <a:endParaRPr lang="en-US" sz="200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69318"/>
                                        </p:tgtEl>
                                        <p:attrNameLst>
                                          <p:attrName>style.visibility</p:attrName>
                                        </p:attrNameLst>
                                      </p:cBhvr>
                                      <p:to>
                                        <p:strVal val="visible"/>
                                      </p:to>
                                    </p:set>
                                    <p:animEffect transition="in" filter="wipe(down)">
                                      <p:cBhvr>
                                        <p:cTn id="28" dur="500"/>
                                        <p:tgtEl>
                                          <p:spTgt spid="2693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69318"/>
                                        </p:tgtEl>
                                      </p:cBhvr>
                                    </p:animEffect>
                                    <p:set>
                                      <p:cBhvr>
                                        <p:cTn id="33" dur="1" fill="hold">
                                          <p:stCondLst>
                                            <p:cond delay="499"/>
                                          </p:stCondLst>
                                        </p:cTn>
                                        <p:tgtEl>
                                          <p:spTgt spid="269318"/>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9319"/>
                                        </p:tgtEl>
                                        <p:attrNameLst>
                                          <p:attrName>style.visibility</p:attrName>
                                        </p:attrNameLst>
                                      </p:cBhvr>
                                      <p:to>
                                        <p:strVal val="visible"/>
                                      </p:to>
                                    </p:set>
                                    <p:animEffect transition="in" filter="wipe(up)">
                                      <p:cBhvr>
                                        <p:cTn id="37" dur="500"/>
                                        <p:tgtEl>
                                          <p:spTgt spid="2693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69319"/>
                                        </p:tgtEl>
                                      </p:cBhvr>
                                    </p:animEffect>
                                    <p:set>
                                      <p:cBhvr>
                                        <p:cTn id="42" dur="1" fill="hold">
                                          <p:stCondLst>
                                            <p:cond delay="499"/>
                                          </p:stCondLst>
                                        </p:cTn>
                                        <p:tgtEl>
                                          <p:spTgt spid="26931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269320"/>
                                        </p:tgtEl>
                                        <p:attrNameLst>
                                          <p:attrName>style.visibility</p:attrName>
                                        </p:attrNameLst>
                                      </p:cBhvr>
                                      <p:to>
                                        <p:strVal val="visible"/>
                                      </p:to>
                                    </p:set>
                                    <p:animEffect transition="in" filter="wipe(down)">
                                      <p:cBhvr>
                                        <p:cTn id="50" dur="500"/>
                                        <p:tgtEl>
                                          <p:spTgt spid="2693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69320"/>
                                        </p:tgtEl>
                                      </p:cBhvr>
                                    </p:animEffect>
                                    <p:set>
                                      <p:cBhvr>
                                        <p:cTn id="55" dur="1" fill="hold">
                                          <p:stCondLst>
                                            <p:cond delay="499"/>
                                          </p:stCondLst>
                                        </p:cTn>
                                        <p:tgtEl>
                                          <p:spTgt spid="269320"/>
                                        </p:tgtEl>
                                        <p:attrNameLst>
                                          <p:attrName>style.visibility</p:attrName>
                                        </p:attrNameLst>
                                      </p:cBhvr>
                                      <p:to>
                                        <p:strVal val="hidden"/>
                                      </p:to>
                                    </p:se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69340"/>
                                        </p:tgtEl>
                                        <p:attrNameLst>
                                          <p:attrName>style.visibility</p:attrName>
                                        </p:attrNameLst>
                                      </p:cBhvr>
                                      <p:to>
                                        <p:strVal val="visible"/>
                                      </p:to>
                                    </p:set>
                                    <p:animEffect transition="in" filter="wipe(up)">
                                      <p:cBhvr>
                                        <p:cTn id="59" dur="500"/>
                                        <p:tgtEl>
                                          <p:spTgt spid="2693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69340"/>
                                        </p:tgtEl>
                                      </p:cBhvr>
                                    </p:animEffect>
                                    <p:set>
                                      <p:cBhvr>
                                        <p:cTn id="64" dur="1" fill="hold">
                                          <p:stCondLst>
                                            <p:cond delay="499"/>
                                          </p:stCondLst>
                                        </p:cTn>
                                        <p:tgtEl>
                                          <p:spTgt spid="26934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4" fill="hold" grpId="0" nodeType="afterEffect">
                                  <p:stCondLst>
                                    <p:cond delay="0"/>
                                  </p:stCondLst>
                                  <p:childTnLst>
                                    <p:set>
                                      <p:cBhvr>
                                        <p:cTn id="71" dur="1" fill="hold">
                                          <p:stCondLst>
                                            <p:cond delay="0"/>
                                          </p:stCondLst>
                                        </p:cTn>
                                        <p:tgtEl>
                                          <p:spTgt spid="269341"/>
                                        </p:tgtEl>
                                        <p:attrNameLst>
                                          <p:attrName>style.visibility</p:attrName>
                                        </p:attrNameLst>
                                      </p:cBhvr>
                                      <p:to>
                                        <p:strVal val="visible"/>
                                      </p:to>
                                    </p:set>
                                    <p:animEffect transition="in" filter="wipe(down)">
                                      <p:cBhvr>
                                        <p:cTn id="72" dur="500"/>
                                        <p:tgtEl>
                                          <p:spTgt spid="2693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69341"/>
                                        </p:tgtEl>
                                      </p:cBhvr>
                                    </p:animEffect>
                                    <p:set>
                                      <p:cBhvr>
                                        <p:cTn id="77" dur="1" fill="hold">
                                          <p:stCondLst>
                                            <p:cond delay="499"/>
                                          </p:stCondLst>
                                        </p:cTn>
                                        <p:tgtEl>
                                          <p:spTgt spid="269341"/>
                                        </p:tgtEl>
                                        <p:attrNameLst>
                                          <p:attrName>style.visibility</p:attrName>
                                        </p:attrNameLst>
                                      </p:cBhvr>
                                      <p:to>
                                        <p:strVal val="hidden"/>
                                      </p:to>
                                    </p:set>
                                  </p:childTnLst>
                                </p:cTn>
                              </p:par>
                            </p:childTnLst>
                          </p:cTn>
                        </p:par>
                        <p:par>
                          <p:cTn id="78" fill="hold" nodeType="afterGroup">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69321"/>
                                        </p:tgtEl>
                                        <p:attrNameLst>
                                          <p:attrName>style.visibility</p:attrName>
                                        </p:attrNameLst>
                                      </p:cBhvr>
                                      <p:to>
                                        <p:strVal val="visible"/>
                                      </p:to>
                                    </p:set>
                                    <p:animEffect transition="in" filter="wipe(up)">
                                      <p:cBhvr>
                                        <p:cTn id="81" dur="500"/>
                                        <p:tgtEl>
                                          <p:spTgt spid="2693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69321"/>
                                        </p:tgtEl>
                                      </p:cBhvr>
                                    </p:animEffect>
                                    <p:set>
                                      <p:cBhvr>
                                        <p:cTn id="86" dur="1" fill="hold">
                                          <p:stCondLst>
                                            <p:cond delay="499"/>
                                          </p:stCondLst>
                                        </p:cTn>
                                        <p:tgtEl>
                                          <p:spTgt spid="269321"/>
                                        </p:tgtEl>
                                        <p:attrNameLst>
                                          <p:attrName>style.visibility</p:attrName>
                                        </p:attrNameLst>
                                      </p:cBhvr>
                                      <p:to>
                                        <p:strVal val="hidden"/>
                                      </p:to>
                                    </p:set>
                                  </p:childTnLst>
                                </p:cTn>
                              </p:par>
                            </p:childTnLst>
                          </p:cTn>
                        </p:par>
                        <p:par>
                          <p:cTn id="87" fill="hold" nodeType="afterGroup">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269322"/>
                                        </p:tgtEl>
                                        <p:attrNameLst>
                                          <p:attrName>style.visibility</p:attrName>
                                        </p:attrNameLst>
                                      </p:cBhvr>
                                      <p:to>
                                        <p:strVal val="visible"/>
                                      </p:to>
                                    </p:set>
                                    <p:animEffect transition="in" filter="wipe(up)">
                                      <p:cBhvr>
                                        <p:cTn id="90" dur="500"/>
                                        <p:tgtEl>
                                          <p:spTgt spid="2693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grpId="1" nodeType="clickEffect">
                                  <p:stCondLst>
                                    <p:cond delay="0"/>
                                  </p:stCondLst>
                                  <p:childTnLst>
                                    <p:animEffect transition="out" filter="blinds(horizontal)">
                                      <p:cBhvr>
                                        <p:cTn id="94" dur="500"/>
                                        <p:tgtEl>
                                          <p:spTgt spid="269322"/>
                                        </p:tgtEl>
                                      </p:cBhvr>
                                    </p:animEffect>
                                    <p:set>
                                      <p:cBhvr>
                                        <p:cTn id="95" dur="1" fill="hold">
                                          <p:stCondLst>
                                            <p:cond delay="499"/>
                                          </p:stCondLst>
                                        </p:cTn>
                                        <p:tgtEl>
                                          <p:spTgt spid="26932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83999"/>
                                        </p:tgtEl>
                                        <p:attrNameLst>
                                          <p:attrName>style.visibility</p:attrName>
                                        </p:attrNameLst>
                                      </p:cBhvr>
                                      <p:to>
                                        <p:strVal val="visible"/>
                                      </p:to>
                                    </p:set>
                                    <p:animEffect transition="in" filter="wipe(right)">
                                      <p:cBhvr>
                                        <p:cTn id="108" dur="500"/>
                                        <p:tgtEl>
                                          <p:spTgt spid="8399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4000"/>
                                        </p:tgtEl>
                                        <p:attrNameLst>
                                          <p:attrName>style.visibility</p:attrName>
                                        </p:attrNameLst>
                                      </p:cBhvr>
                                      <p:to>
                                        <p:strVal val="visible"/>
                                      </p:to>
                                    </p:set>
                                    <p:animEffect transition="in" filter="wipe(left)">
                                      <p:cBhvr>
                                        <p:cTn id="113" dur="500"/>
                                        <p:tgtEl>
                                          <p:spTgt spid="8400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4"/>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84014"/>
                                        </p:tgtEl>
                                        <p:attrNameLst>
                                          <p:attrName>style.visibility</p:attrName>
                                        </p:attrNameLst>
                                      </p:cBhvr>
                                      <p:to>
                                        <p:strVal val="visible"/>
                                      </p:to>
                                    </p:set>
                                    <p:animEffect transition="in" filter="wipe(right)">
                                      <p:cBhvr>
                                        <p:cTn id="122" dur="500"/>
                                        <p:tgtEl>
                                          <p:spTgt spid="8401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4015"/>
                                        </p:tgtEl>
                                        <p:attrNameLst>
                                          <p:attrName>style.visibility</p:attrName>
                                        </p:attrNameLst>
                                      </p:cBhvr>
                                      <p:to>
                                        <p:strVal val="visible"/>
                                      </p:to>
                                    </p:set>
                                    <p:animEffect transition="in" filter="wipe(down)">
                                      <p:cBhvr>
                                        <p:cTn id="127" dur="500"/>
                                        <p:tgtEl>
                                          <p:spTgt spid="840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84016"/>
                                        </p:tgtEl>
                                        <p:attrNameLst>
                                          <p:attrName>style.visibility</p:attrName>
                                        </p:attrNameLst>
                                      </p:cBhvr>
                                      <p:to>
                                        <p:strVal val="visible"/>
                                      </p:to>
                                    </p:set>
                                    <p:animEffect transition="in" filter="wipe(right)">
                                      <p:cBhvr>
                                        <p:cTn id="132" dur="500"/>
                                        <p:tgtEl>
                                          <p:spTgt spid="8401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5"/>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84017"/>
                                        </p:tgtEl>
                                        <p:attrNameLst>
                                          <p:attrName>style.visibility</p:attrName>
                                        </p:attrNameLst>
                                      </p:cBhvr>
                                      <p:to>
                                        <p:strVal val="visible"/>
                                      </p:to>
                                    </p:set>
                                    <p:animEffect transition="in" filter="wipe(right)">
                                      <p:cBhvr>
                                        <p:cTn id="145"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534400" y="30163"/>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FF"/>
                </a:solidFill>
                <a:latin typeface="Arial" panose="020B0604020202020204" pitchFamily="34" charset="0"/>
                <a:cs typeface="Arial" panose="020B0604020202020204" pitchFamily="34" charset="0"/>
              </a:rPr>
              <a:t>65</a:t>
            </a:r>
          </a:p>
        </p:txBody>
      </p:sp>
      <p:graphicFrame>
        <p:nvGraphicFramePr>
          <p:cNvPr id="39710" name="Group 798"/>
          <p:cNvGraphicFramePr>
            <a:graphicFrameLocks noGrp="1"/>
          </p:cNvGraphicFramePr>
          <p:nvPr>
            <p:ph type="tbl" idx="1"/>
            <p:extLst>
              <p:ext uri="{D42A27DB-BD31-4B8C-83A1-F6EECF244321}">
                <p14:modId xmlns:p14="http://schemas.microsoft.com/office/powerpoint/2010/main" val="4205071606"/>
              </p:ext>
            </p:extLst>
          </p:nvPr>
        </p:nvGraphicFramePr>
        <p:xfrm>
          <a:off x="0" y="533400"/>
          <a:ext cx="9220200" cy="6477000"/>
        </p:xfrm>
        <a:graphic>
          <a:graphicData uri="http://schemas.openxmlformats.org/drawingml/2006/table">
            <a:tbl>
              <a:tblPr/>
              <a:tblGrid>
                <a:gridCol w="685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616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TRIAL</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LEADER</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TEXTS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LEGALITY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TYPE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RESULT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18082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1.</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Annas, ex-high priest of Jews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(A.D. 6-15)</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John 18:13-23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Trumped-up charges of irreverence to Annas. General questioning, nothing specific.</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Held at night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Prejudice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specific charges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Violence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Found "guilty</a:t>
                      </a:r>
                      <a:r>
                        <a:rPr kumimoji="0" lang="ja-JP" altLang="en-US" sz="1600" b="1" i="0" u="none" strike="noStrike" cap="none" normalizeH="0" baseline="0">
                          <a:ln>
                            <a:noFill/>
                          </a:ln>
                          <a:solidFill>
                            <a:schemeClr val="bg1"/>
                          </a:solidFill>
                          <a:effectLst/>
                          <a:latin typeface="Arial Narrow" charset="0"/>
                          <a:ea typeface="ＭＳ Ｐゴシック" charset="0"/>
                          <a:cs typeface="Arial" charset="0"/>
                        </a:rPr>
                        <a:t>”</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of irreverence and rushed to Caiaphas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2009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2.</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Caiaphas and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(Caiaphas was </a:t>
                      </a:r>
                      <a:r>
                        <a:rPr kumimoji="0" lang="en-US" sz="1600" b="1" i="0" u="none" strike="noStrike" cap="none" normalizeH="0" baseline="0" dirty="0" err="1">
                          <a:ln>
                            <a:noFill/>
                          </a:ln>
                          <a:solidFill>
                            <a:schemeClr val="bg1"/>
                          </a:solidFill>
                          <a:effectLst/>
                          <a:latin typeface="Arial Narrow" charset="0"/>
                          <a:ea typeface="ＭＳ Ｐゴシック" charset="0"/>
                          <a:cs typeface="Arial" charset="0"/>
                        </a:rPr>
                        <a:t>Annas</a:t>
                      </a:r>
                      <a:r>
                        <a:rPr kumimoji="0" lang="fr-FR" sz="1600" b="1" i="0" u="none" strike="noStrike" cap="none" normalizeH="0" baseline="0" dirty="0">
                          <a:ln>
                            <a:noFill/>
                          </a:ln>
                          <a:solidFill>
                            <a:schemeClr val="bg1"/>
                          </a:solidFill>
                          <a:effectLst/>
                          <a:latin typeface="Arial Narrow" charset="0"/>
                          <a:ea typeface="ＭＳ Ｐゴシック" charset="0"/>
                          <a:cs typeface="Arial" charset="0"/>
                        </a:rPr>
                        <a:t>'</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son-in-law)</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(A.D. 18-36)</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26:57-68</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14:53-65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22:54, 63-65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John 18:24</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Claimed to be the Messiah, Son of God …  </a:t>
                      </a:r>
                      <a:r>
                        <a:rPr kumimoji="0" lang="en-US" sz="1600" b="1" i="0" u="sng" strike="noStrike" cap="none" normalizeH="0" baseline="0">
                          <a:ln>
                            <a:noFill/>
                          </a:ln>
                          <a:solidFill>
                            <a:schemeClr val="bg1"/>
                          </a:solidFill>
                          <a:effectLst/>
                          <a:latin typeface="Arial Narrow" charset="0"/>
                          <a:ea typeface="ＭＳ Ｐゴシック" charset="0"/>
                          <a:cs typeface="Arial" charset="0"/>
                        </a:rPr>
                        <a:t>blasphemy!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Held at night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False witnesses</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Prejudice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 supreme court)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21972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Sanhedrin (70 Jewish rulers) whose word was needed before He could be taken to Romans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Matt. 27:1</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Mark 15:1</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Luke 22:66-71</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Claimed to be Son of God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Charged with </a:t>
                      </a:r>
                      <a:r>
                        <a:rPr kumimoji="0" lang="en-US" sz="1600" b="1" i="0" u="sng" strike="noStrike" cap="none" normalizeH="0" baseline="0" dirty="0">
                          <a:ln>
                            <a:noFill/>
                          </a:ln>
                          <a:solidFill>
                            <a:schemeClr val="bg1"/>
                          </a:solidFill>
                          <a:effectLst/>
                          <a:latin typeface="Arial Narrow" charset="0"/>
                          <a:ea typeface="ＭＳ Ｐゴシック" charset="0"/>
                          <a:cs typeface="Arial" charset="0"/>
                        </a:rPr>
                        <a:t>blasphemy</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(Worthy of death under Jewish law)</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Kangaroo Court</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Accusation switched</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No witnesses</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Improper voting</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Declared guilty of blasphemy and rushed to Roman official, Pilate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79244" name="Title 51"/>
          <p:cNvSpPr>
            <a:spLocks noGrp="1"/>
          </p:cNvSpPr>
          <p:nvPr>
            <p:ph type="title"/>
          </p:nvPr>
        </p:nvSpPr>
        <p:spPr>
          <a:xfrm>
            <a:off x="0" y="0"/>
            <a:ext cx="9144000" cy="533400"/>
          </a:xfrm>
        </p:spPr>
        <p:txBody>
          <a:bodyPr/>
          <a:lstStyle/>
          <a:p>
            <a:pPr algn="ctr" eaLnBrk="1" hangingPunct="1"/>
            <a:r>
              <a:rPr lang="en-US" sz="3200" b="1" i="0" dirty="0">
                <a:solidFill>
                  <a:srgbClr val="FFFFFF"/>
                </a:solidFill>
                <a:latin typeface="Arial" charset="0"/>
                <a:cs typeface="Arial" charset="0"/>
              </a:rPr>
              <a:t>The Jewish Trials of Jesus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2112" name="Group 128"/>
          <p:cNvGraphicFramePr>
            <a:graphicFrameLocks noGrp="1"/>
          </p:cNvGraphicFramePr>
          <p:nvPr>
            <p:ph type="tbl" idx="1"/>
            <p:extLst>
              <p:ext uri="{D42A27DB-BD31-4B8C-83A1-F6EECF244321}">
                <p14:modId xmlns:p14="http://schemas.microsoft.com/office/powerpoint/2010/main" val="352544484"/>
              </p:ext>
            </p:extLst>
          </p:nvPr>
        </p:nvGraphicFramePr>
        <p:xfrm>
          <a:off x="76200" y="501650"/>
          <a:ext cx="9067800" cy="6354007"/>
        </p:xfrm>
        <a:graphic>
          <a:graphicData uri="http://schemas.openxmlformats.org/drawingml/2006/table">
            <a:tbl>
              <a:tblPr/>
              <a:tblGrid>
                <a:gridCol w="831850">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gridCol w="1284287">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1587500">
                  <a:extLst>
                    <a:ext uri="{9D8B030D-6E8A-4147-A177-3AD203B41FA5}">
                      <a16:colId xmlns:a16="http://schemas.microsoft.com/office/drawing/2014/main" val="20006"/>
                    </a:ext>
                  </a:extLst>
                </a:gridCol>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TRIALS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4.</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Pilate, governor of Judea (already in "hot water" with Rome)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(A.D. 26-36)</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21:11-14</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15:2-5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23:1-7</a:t>
                      </a:r>
                      <a:b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b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John 18:28-38</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Accused Him of </a:t>
                      </a:r>
                      <a:r>
                        <a:rPr kumimoji="0" lang="en-US" sz="1600" b="1" i="0" u="sng" strike="noStrike" cap="none" normalizeH="0" baseline="0">
                          <a:ln>
                            <a:noFill/>
                          </a:ln>
                          <a:solidFill>
                            <a:schemeClr val="bg1"/>
                          </a:solidFill>
                          <a:effectLst/>
                          <a:latin typeface="Arial Narrow" charset="0"/>
                          <a:ea typeface="ＭＳ Ｐゴシック" charset="0"/>
                          <a:cs typeface="Arial" charset="0"/>
                        </a:rPr>
                        <a:t>treason</a:t>
                      </a:r>
                      <a:r>
                        <a:rPr kumimoji="0" lang="en-US" sz="1600" b="1" i="0" u="none" strike="noStrike" cap="none" normalizeH="0" baseline="0">
                          <a:ln>
                            <a:noFill/>
                          </a:ln>
                          <a:solidFill>
                            <a:schemeClr val="bg1"/>
                          </a:solidFill>
                          <a:effectLst/>
                          <a:latin typeface="Arial Narrow" charset="0"/>
                          <a:ea typeface="ＭＳ Ｐゴシック" charset="0"/>
                          <a:cs typeface="Arial" charset="0"/>
                        </a:rPr>
                        <a: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Changed accusation, since reason was worthy of capital punishment in Rome.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Kept under arrest, though found innocent.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defense attorney.</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Violence.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Found to be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INNOCENT . . . but rushed to Herod Antipas.</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Mob overruled Pilate . . .</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5.</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Herod Antipas, governor of Galilee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(4 B.C.-A.D. 39)</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Luke 23:8-12</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accusation made.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Mock trial.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Mob violence.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No grounds.</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Mockery in court-room.</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Violence.</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No defense attorney</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Mistreated and mocked, returned to Pilate without decision made by Herod</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6.</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Pilate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(Second time)</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27:15-26</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15:6-15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23:18-25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John 18:39-19:16</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Treason (but not proven)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Bargain with mob . . . put on level with Barabbas, a criminal.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Pilate, without proof of guilt, allowed innocent man to be condemned</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Flogged without evidence;</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Found innocent but Pilate "washed hands" and allowed Him to be CRUCIFIED.</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en-US" sz="3200" b="1" i="0" dirty="0">
                <a:solidFill>
                  <a:srgbClr val="FFFFFF"/>
                </a:solidFill>
                <a:latin typeface="Arial" charset="0"/>
                <a:cs typeface="Arial" charset="0"/>
              </a:rPr>
              <a:t>The Roman Trials of Jesus</a:t>
            </a:r>
          </a:p>
        </p:txBody>
      </p:sp>
      <p:sp>
        <p:nvSpPr>
          <p:cNvPr id="2" name="Text Box 7">
            <a:extLst>
              <a:ext uri="{FF2B5EF4-FFF2-40B4-BE49-F238E27FC236}">
                <a16:creationId xmlns:a16="http://schemas.microsoft.com/office/drawing/2014/main" id="{139A72BF-63C8-55FC-797E-373243E1E264}"/>
              </a:ext>
            </a:extLst>
          </p:cNvPr>
          <p:cNvSpPr txBox="1">
            <a:spLocks noChangeArrowheads="1"/>
          </p:cNvSpPr>
          <p:nvPr/>
        </p:nvSpPr>
        <p:spPr bwMode="auto">
          <a:xfrm>
            <a:off x="8534400" y="30163"/>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FF"/>
                </a:solidFill>
                <a:latin typeface="Arial" panose="020B0604020202020204" pitchFamily="34" charset="0"/>
                <a:cs typeface="Arial" panose="020B0604020202020204" pitchFamily="34" charset="0"/>
              </a:rPr>
              <a:t>65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3366"/>
              </a:solidFill>
            </a:endParaRPr>
          </a:p>
        </p:txBody>
      </p:sp>
      <p:sp>
        <p:nvSpPr>
          <p:cNvPr id="181250" name="Rectangle 3"/>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Walk Thru the Pauline Epistles</a:t>
            </a:r>
          </a:p>
        </p:txBody>
      </p:sp>
      <p:sp>
        <p:nvSpPr>
          <p:cNvPr id="181251" name="Rectangle 4"/>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81252" name="Picture 5" descr="Walk Thru 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05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143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3366"/>
              </a:solidFill>
            </a:endParaRPr>
          </a:p>
        </p:txBody>
      </p:sp>
      <p:sp>
        <p:nvSpPr>
          <p:cNvPr id="182274" name="Rectangle 3"/>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Walk Thru the Pauline Epistles</a:t>
            </a:r>
          </a:p>
        </p:txBody>
      </p:sp>
      <p:sp>
        <p:nvSpPr>
          <p:cNvPr id="182275" name="Rectangle 4"/>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82276" name="Picture 5" descr="Walk Thru 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05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7"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143</a:t>
            </a:r>
          </a:p>
        </p:txBody>
      </p:sp>
      <p:grpSp>
        <p:nvGrpSpPr>
          <p:cNvPr id="2" name="Group 7"/>
          <p:cNvGrpSpPr>
            <a:grpSpLocks/>
          </p:cNvGrpSpPr>
          <p:nvPr/>
        </p:nvGrpSpPr>
        <p:grpSpPr bwMode="auto">
          <a:xfrm>
            <a:off x="228600" y="3767138"/>
            <a:ext cx="4038600" cy="2328862"/>
            <a:chOff x="144" y="2373"/>
            <a:chExt cx="2544" cy="1467"/>
          </a:xfrm>
        </p:grpSpPr>
        <p:sp>
          <p:nvSpPr>
            <p:cNvPr id="182285" name="Rectangle 8"/>
            <p:cNvSpPr>
              <a:spLocks noChangeArrowheads="1"/>
            </p:cNvSpPr>
            <p:nvPr/>
          </p:nvSpPr>
          <p:spPr bwMode="auto">
            <a:xfrm>
              <a:off x="144" y="2736"/>
              <a:ext cx="2544" cy="1104"/>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6" name="Text Box 9"/>
            <p:cNvSpPr txBox="1">
              <a:spLocks noChangeArrowheads="1"/>
            </p:cNvSpPr>
            <p:nvPr/>
          </p:nvSpPr>
          <p:spPr bwMode="auto">
            <a:xfrm>
              <a:off x="864" y="2373"/>
              <a:ext cx="115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3366"/>
                  </a:solidFill>
                  <a:latin typeface="Tahoma" charset="0"/>
                </a:rPr>
                <a:t>Missionary</a:t>
              </a:r>
            </a:p>
          </p:txBody>
        </p:sp>
      </p:grpSp>
      <p:grpSp>
        <p:nvGrpSpPr>
          <p:cNvPr id="3" name="Group 10"/>
          <p:cNvGrpSpPr>
            <a:grpSpLocks/>
          </p:cNvGrpSpPr>
          <p:nvPr/>
        </p:nvGrpSpPr>
        <p:grpSpPr bwMode="auto">
          <a:xfrm>
            <a:off x="4870450" y="3767138"/>
            <a:ext cx="1149350" cy="2786062"/>
            <a:chOff x="3068" y="2373"/>
            <a:chExt cx="724" cy="1755"/>
          </a:xfrm>
        </p:grpSpPr>
        <p:sp>
          <p:nvSpPr>
            <p:cNvPr id="182283" name="Rectangle 11"/>
            <p:cNvSpPr>
              <a:spLocks noChangeArrowheads="1"/>
            </p:cNvSpPr>
            <p:nvPr/>
          </p:nvSpPr>
          <p:spPr bwMode="auto">
            <a:xfrm>
              <a:off x="3168" y="2736"/>
              <a:ext cx="576"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4" name="Text Box 12"/>
            <p:cNvSpPr txBox="1">
              <a:spLocks noChangeArrowheads="1"/>
            </p:cNvSpPr>
            <p:nvPr/>
          </p:nvSpPr>
          <p:spPr bwMode="auto">
            <a:xfrm>
              <a:off x="3068" y="2373"/>
              <a:ext cx="72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9900"/>
                  </a:solidFill>
                  <a:latin typeface="Tahoma" charset="0"/>
                </a:rPr>
                <a:t>Prison</a:t>
              </a:r>
            </a:p>
          </p:txBody>
        </p:sp>
      </p:grpSp>
      <p:grpSp>
        <p:nvGrpSpPr>
          <p:cNvPr id="4" name="Group 13"/>
          <p:cNvGrpSpPr>
            <a:grpSpLocks/>
          </p:cNvGrpSpPr>
          <p:nvPr/>
        </p:nvGrpSpPr>
        <p:grpSpPr bwMode="auto">
          <a:xfrm>
            <a:off x="5943600" y="3767138"/>
            <a:ext cx="1981200" cy="1719262"/>
            <a:chOff x="3744" y="2373"/>
            <a:chExt cx="1248" cy="1083"/>
          </a:xfrm>
        </p:grpSpPr>
        <p:sp>
          <p:nvSpPr>
            <p:cNvPr id="182281"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2" name="Text Box 15"/>
            <p:cNvSpPr txBox="1">
              <a:spLocks noChangeArrowheads="1"/>
            </p:cNvSpPr>
            <p:nvPr/>
          </p:nvSpPr>
          <p:spPr bwMode="auto">
            <a:xfrm>
              <a:off x="3888" y="2373"/>
              <a:ext cx="91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800000"/>
                  </a:solidFill>
                  <a:latin typeface="Tahoma" charset="0"/>
                </a:rPr>
                <a:t>Pastoral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mn-ea"/>
                <a:cs typeface="+mn-cs"/>
              </a:rPr>
              <a:t>"</a:t>
            </a:r>
            <a:r>
              <a:rPr lang="en-US" sz="2000" b="1" dirty="0">
                <a:solidFill>
                  <a:srgbClr val="000000"/>
                </a:solidFill>
                <a:latin typeface="Arial" charset="0"/>
                <a:ea typeface="+mn-ea"/>
                <a:cs typeface="+mn-cs"/>
              </a:rPr>
              <a:t>To the remotest part of the earth</a:t>
            </a:r>
            <a:r>
              <a:rPr lang="ru-RU" sz="2000" b="1" dirty="0">
                <a:solidFill>
                  <a:srgbClr val="000000"/>
                </a:solidFill>
                <a:latin typeface="Arial" charset="0"/>
                <a:ea typeface="+mn-ea"/>
                <a:cs typeface="+mn-cs"/>
              </a:rPr>
              <a:t>"</a:t>
            </a:r>
            <a:r>
              <a:rPr lang="en-US" sz="2000" b="1" dirty="0">
                <a:solidFill>
                  <a:srgbClr val="000000"/>
                </a:solidFill>
                <a:latin typeface="Arial" charset="0"/>
                <a:ea typeface="+mn-ea"/>
                <a:cs typeface="+mn-cs"/>
              </a:rPr>
              <a:t> (Acts 1:8)</a:t>
            </a:r>
          </a:p>
          <a:p>
            <a:pPr>
              <a:defRPr/>
            </a:pPr>
            <a:r>
              <a:rPr lang="en-US" sz="1600" b="1" dirty="0">
                <a:solidFill>
                  <a:srgbClr val="000000"/>
                </a:solidFill>
                <a:latin typeface="Arial" charset="0"/>
                <a:ea typeface="+mn-ea"/>
                <a:cs typeface="+mn-cs"/>
              </a:rPr>
              <a:t>Acts </a:t>
            </a:r>
            <a:r>
              <a:rPr lang="en-US" sz="2000" b="1" dirty="0">
                <a:solidFill>
                  <a:srgbClr val="000000"/>
                </a:solidFill>
                <a:latin typeface="Arial" charset="0"/>
                <a:ea typeface="+mn-ea"/>
                <a:cs typeface="+mn-cs"/>
              </a:rPr>
              <a:t>9  13       14    15  16          18           21     27     28</a:t>
            </a:r>
          </a:p>
        </p:txBody>
      </p:sp>
      <p:sp>
        <p:nvSpPr>
          <p:cNvPr id="217091"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Fall 49</a:t>
            </a:r>
          </a:p>
          <a:p>
            <a:pPr algn="ctr" eaLnBrk="1" hangingPunct="1">
              <a:spcBef>
                <a:spcPct val="50000"/>
              </a:spcBef>
            </a:pPr>
            <a:r>
              <a:rPr lang="en-US" sz="1600" b="1">
                <a:solidFill>
                  <a:srgbClr val="FFFFFF"/>
                </a:solidFill>
                <a:latin typeface="Arial Narrow" charset="0"/>
                <a:cs typeface="Times New Roman" charset="0"/>
              </a:rPr>
              <a:t>The</a:t>
            </a:r>
          </a:p>
          <a:p>
            <a:pPr algn="ctr" eaLnBrk="1" hangingPunct="1"/>
            <a:r>
              <a:rPr lang="en-US" sz="1600" b="1">
                <a:solidFill>
                  <a:srgbClr val="FFFFFF"/>
                </a:solidFill>
                <a:latin typeface="Arial Narrow" charset="0"/>
                <a:cs typeface="Times New Roman" charset="0"/>
              </a:rPr>
              <a:t>Council</a:t>
            </a:r>
          </a:p>
        </p:txBody>
      </p:sp>
      <p:sp>
        <p:nvSpPr>
          <p:cNvPr id="217092"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hangingPunct="1">
              <a:spcBef>
                <a:spcPct val="50000"/>
              </a:spcBef>
            </a:pPr>
            <a:r>
              <a:rPr lang="en-US" sz="1600" b="1">
                <a:solidFill>
                  <a:srgbClr val="FFFFFF"/>
                </a:solidFill>
                <a:latin typeface="Arial Narrow" charset="0"/>
                <a:cs typeface="Times New Roman" charset="0"/>
              </a:rPr>
              <a:t>Trials</a:t>
            </a:r>
            <a:endParaRPr lang="en-US" sz="1800" b="1">
              <a:solidFill>
                <a:srgbClr val="FFFFFF"/>
              </a:solidFill>
              <a:latin typeface="Arial Narrow"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endParaRPr lang="en-US"/>
          </a:p>
        </p:txBody>
      </p:sp>
      <p:sp>
        <p:nvSpPr>
          <p:cNvPr id="217094" name="Text Box 20"/>
          <p:cNvSpPr txBox="1">
            <a:spLocks noChangeArrowheads="1"/>
          </p:cNvSpPr>
          <p:nvPr/>
        </p:nvSpPr>
        <p:spPr bwMode="auto">
          <a:xfrm>
            <a:off x="8296278" y="2324100"/>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Spring 68</a:t>
            </a:r>
          </a:p>
          <a:p>
            <a:pPr algn="ctr" eaLnBrk="1" hangingPunct="1">
              <a:spcBef>
                <a:spcPct val="50000"/>
              </a:spcBef>
            </a:pPr>
            <a:r>
              <a:rPr lang="en-US" sz="1400" b="1">
                <a:solidFill>
                  <a:srgbClr val="FFFFFF"/>
                </a:solidFill>
                <a:latin typeface="Arial Narrow" charset="0"/>
                <a:cs typeface="Times New Roman" charset="0"/>
              </a:rPr>
              <a:t>Expansion</a:t>
            </a:r>
            <a:r>
              <a:rPr lang="en-US" sz="1600" b="1">
                <a:solidFill>
                  <a:srgbClr val="FFFFFF"/>
                </a:solidFill>
                <a:latin typeface="Arial Narrow" charset="0"/>
                <a:cs typeface="Times New Roman" charset="0"/>
              </a:rPr>
              <a:t> of Church</a:t>
            </a:r>
          </a:p>
        </p:txBody>
      </p:sp>
      <p:sp>
        <p:nvSpPr>
          <p:cNvPr id="21709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1709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John</a:t>
            </a:r>
            <a:endParaRPr lang="en-US" sz="160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General Epistles</a:t>
            </a:r>
            <a:endParaRPr lang="en-US" sz="1600">
              <a:solidFill>
                <a:srgbClr val="000000"/>
              </a:solidFill>
              <a:latin typeface="Arial Narrow"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No Animations</a:t>
            </a:r>
            <a:endParaRPr lang="en-US" sz="1600" b="1">
              <a:solidFill>
                <a:srgbClr val="FFFFFF"/>
              </a:solidFill>
              <a:latin typeface="Arial Narrow"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50-</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52</a:t>
            </a:r>
          </a:p>
          <a:p>
            <a:pPr algn="ctr" eaLnBrk="1" hangingPunct="1"/>
            <a:r>
              <a:rPr lang="en-US" b="1" dirty="0">
                <a:solidFill>
                  <a:srgbClr val="000000"/>
                </a:solidFill>
                <a:latin typeface="Arial Narrow" charset="0"/>
                <a:cs typeface="Times New Roman" charset="0"/>
              </a:rPr>
              <a:t>2</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Aegean</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1713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Summer 35-</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37</a:t>
            </a:r>
          </a:p>
          <a:p>
            <a:pPr algn="ctr" eaLnBrk="1" hangingPunct="1">
              <a:spcBef>
                <a:spcPct val="50000"/>
              </a:spcBef>
            </a:pPr>
            <a:r>
              <a:rPr lang="en-US" sz="1600" b="1">
                <a:solidFill>
                  <a:srgbClr val="FFFFFF"/>
                </a:solidFill>
                <a:latin typeface="Arial Narrow" charset="0"/>
                <a:cs typeface="Times New Roman" charset="0"/>
              </a:rPr>
              <a:t>Damascus</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Antioch</a:t>
            </a: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Tree>
    <p:extLst>
      <p:ext uri="{BB962C8B-B14F-4D97-AF65-F5344CB8AC3E}">
        <p14:creationId xmlns:p14="http://schemas.microsoft.com/office/powerpoint/2010/main" val="2862300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nvGraphicFramePr>
        <p:xfrm>
          <a:off x="0" y="685800"/>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40s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Matthew</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Kingdom</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44-47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James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Works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49</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Galatians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Justification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Rapture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Tribulation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Sanctification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Apostleship</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56-57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Romans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Righteousness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Luke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Sovereignty I</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5413" name="Rectangle 87"/>
          <p:cNvSpPr>
            <a:spLocks noGrp="1" noChangeArrowheads="1"/>
          </p:cNvSpPr>
          <p:nvPr>
            <p:ph type="title" idx="4294967295"/>
          </p:nvPr>
        </p:nvSpPr>
        <p:spPr>
          <a:xfrm>
            <a:off x="2771775" y="7620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altLang="zh-CN" sz="2800" b="1">
                <a:solidFill>
                  <a:schemeClr val="tx1"/>
                </a:solidFill>
                <a:effectLst/>
                <a:latin typeface="Arial" charset="0"/>
                <a:ea typeface="ＭＳ Ｐゴシック" charset="0"/>
                <a:cs typeface="Arial" charset="0"/>
              </a:rPr>
              <a:t>NT Book Key Words</a:t>
            </a:r>
            <a:endParaRPr lang="en-US" sz="2800" b="1">
              <a:solidFill>
                <a:schemeClr val="tx1"/>
              </a:solidFill>
              <a:effectLst/>
              <a:latin typeface="Arial" charset="0"/>
              <a:ea typeface="ＭＳ Ｐゴシック" charset="0"/>
              <a:cs typeface="Arial" charset="0"/>
            </a:endParaRPr>
          </a:p>
        </p:txBody>
      </p:sp>
      <p:sp>
        <p:nvSpPr>
          <p:cNvPr id="185414"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46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469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2532"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4"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5"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4697"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2</a:t>
            </a:r>
          </a:p>
        </p:txBody>
      </p:sp>
      <p:sp>
        <p:nvSpPr>
          <p:cNvPr id="114698"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3</a:t>
            </a:r>
          </a:p>
        </p:txBody>
      </p:sp>
      <p:sp>
        <p:nvSpPr>
          <p:cNvPr id="114699"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1</a:t>
            </a:r>
          </a:p>
        </p:txBody>
      </p:sp>
      <p:grpSp>
        <p:nvGrpSpPr>
          <p:cNvPr id="114700" name="Group 12"/>
          <p:cNvGrpSpPr>
            <a:grpSpLocks/>
          </p:cNvGrpSpPr>
          <p:nvPr/>
        </p:nvGrpSpPr>
        <p:grpSpPr bwMode="auto">
          <a:xfrm>
            <a:off x="1652588" y="1647825"/>
            <a:ext cx="890587" cy="1346200"/>
            <a:chOff x="1145" y="1176"/>
            <a:chExt cx="617" cy="962"/>
          </a:xfrm>
        </p:grpSpPr>
        <p:sp>
          <p:nvSpPr>
            <p:cNvPr id="114738"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9" name="Rectangle 14"/>
            <p:cNvSpPr>
              <a:spLocks noChangeArrowheads="1"/>
            </p:cNvSpPr>
            <p:nvPr/>
          </p:nvSpPr>
          <p:spPr bwMode="auto">
            <a:xfrm>
              <a:off x="1145" y="1530"/>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40"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grpSp>
        <p:nvGrpSpPr>
          <p:cNvPr id="114701" name="Group 16"/>
          <p:cNvGrpSpPr>
            <a:grpSpLocks/>
          </p:cNvGrpSpPr>
          <p:nvPr/>
        </p:nvGrpSpPr>
        <p:grpSpPr bwMode="auto">
          <a:xfrm>
            <a:off x="5070475" y="1658938"/>
            <a:ext cx="890588" cy="1346200"/>
            <a:chOff x="3513" y="1184"/>
            <a:chExt cx="617" cy="962"/>
          </a:xfrm>
        </p:grpSpPr>
        <p:sp>
          <p:nvSpPr>
            <p:cNvPr id="114735"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6"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37"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grpSp>
        <p:nvGrpSpPr>
          <p:cNvPr id="114702" name="Group 20"/>
          <p:cNvGrpSpPr>
            <a:grpSpLocks/>
          </p:cNvGrpSpPr>
          <p:nvPr/>
        </p:nvGrpSpPr>
        <p:grpSpPr bwMode="auto">
          <a:xfrm>
            <a:off x="1674813" y="4325938"/>
            <a:ext cx="890587" cy="1346200"/>
            <a:chOff x="1161" y="3088"/>
            <a:chExt cx="617" cy="962"/>
          </a:xfrm>
        </p:grpSpPr>
        <p:sp>
          <p:nvSpPr>
            <p:cNvPr id="114732"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3" name="Rectangle 22"/>
            <p:cNvSpPr>
              <a:spLocks noChangeArrowheads="1"/>
            </p:cNvSpPr>
            <p:nvPr/>
          </p:nvSpPr>
          <p:spPr bwMode="auto">
            <a:xfrm>
              <a:off x="1161"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34"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sp>
        <p:nvSpPr>
          <p:cNvPr id="114703" name="Rectangle 2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MATTHEW</a:t>
            </a:r>
          </a:p>
        </p:txBody>
      </p:sp>
      <p:sp>
        <p:nvSpPr>
          <p:cNvPr id="114704" name="Rectangle 2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MARK</a:t>
            </a:r>
          </a:p>
        </p:txBody>
      </p:sp>
      <p:sp>
        <p:nvSpPr>
          <p:cNvPr id="114705" name="Rectangle 26"/>
          <p:cNvSpPr>
            <a:spLocks noChangeArrowheads="1"/>
          </p:cNvSpPr>
          <p:nvPr/>
        </p:nvSpPr>
        <p:spPr bwMode="auto">
          <a:xfrm>
            <a:off x="2149475" y="3692525"/>
            <a:ext cx="2035175"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LUKE</a:t>
            </a:r>
          </a:p>
        </p:txBody>
      </p:sp>
      <p:sp>
        <p:nvSpPr>
          <p:cNvPr id="114706" name="Rectangle 27"/>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   JEWS</a:t>
            </a:r>
          </a:p>
        </p:txBody>
      </p:sp>
      <p:sp>
        <p:nvSpPr>
          <p:cNvPr id="114707" name="Rectangle 28"/>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ROMANS</a:t>
            </a:r>
          </a:p>
        </p:txBody>
      </p:sp>
      <p:sp>
        <p:nvSpPr>
          <p:cNvPr id="114708" name="Rectangle 29"/>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GREEKS</a:t>
            </a:r>
          </a:p>
        </p:txBody>
      </p:sp>
      <p:sp>
        <p:nvSpPr>
          <p:cNvPr id="114709" name="Rectangle 30"/>
          <p:cNvSpPr>
            <a:spLocks noChangeArrowheads="1"/>
          </p:cNvSpPr>
          <p:nvPr/>
        </p:nvSpPr>
        <p:spPr bwMode="auto">
          <a:xfrm>
            <a:off x="2424113" y="2070100"/>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KING</a:t>
            </a:r>
          </a:p>
        </p:txBody>
      </p:sp>
      <p:sp>
        <p:nvSpPr>
          <p:cNvPr id="114710" name="Rectangle 31"/>
          <p:cNvSpPr>
            <a:spLocks noChangeArrowheads="1"/>
          </p:cNvSpPr>
          <p:nvPr/>
        </p:nvSpPr>
        <p:spPr bwMode="auto">
          <a:xfrm>
            <a:off x="5881688" y="20653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SERVANT</a:t>
            </a:r>
          </a:p>
        </p:txBody>
      </p:sp>
      <p:sp>
        <p:nvSpPr>
          <p:cNvPr id="114711" name="Rectangle 32"/>
          <p:cNvSpPr>
            <a:spLocks noChangeArrowheads="1"/>
          </p:cNvSpPr>
          <p:nvPr/>
        </p:nvSpPr>
        <p:spPr bwMode="auto">
          <a:xfrm>
            <a:off x="2439988" y="4735513"/>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GOD/MAN</a:t>
            </a:r>
          </a:p>
        </p:txBody>
      </p:sp>
      <p:sp>
        <p:nvSpPr>
          <p:cNvPr id="114712" name="Rectangle 33"/>
          <p:cNvSpPr>
            <a:spLocks noChangeArrowheads="1"/>
          </p:cNvSpPr>
          <p:nvPr/>
        </p:nvSpPr>
        <p:spPr bwMode="auto">
          <a:xfrm>
            <a:off x="2427288" y="2574925"/>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SAID</a:t>
            </a:r>
          </a:p>
        </p:txBody>
      </p:sp>
      <p:sp>
        <p:nvSpPr>
          <p:cNvPr id="114713" name="Rectangle 34"/>
          <p:cNvSpPr>
            <a:spLocks noChangeArrowheads="1"/>
          </p:cNvSpPr>
          <p:nvPr/>
        </p:nvSpPr>
        <p:spPr bwMode="auto">
          <a:xfrm>
            <a:off x="5905500" y="2584450"/>
            <a:ext cx="11541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DID</a:t>
            </a:r>
          </a:p>
        </p:txBody>
      </p:sp>
      <p:sp>
        <p:nvSpPr>
          <p:cNvPr id="114714" name="Rectangle 35"/>
          <p:cNvSpPr>
            <a:spLocks noChangeArrowheads="1"/>
          </p:cNvSpPr>
          <p:nvPr/>
        </p:nvSpPr>
        <p:spPr bwMode="auto">
          <a:xfrm>
            <a:off x="2439988" y="5251450"/>
            <a:ext cx="12477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FELT</a:t>
            </a:r>
          </a:p>
        </p:txBody>
      </p:sp>
      <p:sp>
        <p:nvSpPr>
          <p:cNvPr id="114715"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grpSp>
        <p:nvGrpSpPr>
          <p:cNvPr id="114716" name="Group 37"/>
          <p:cNvGrpSpPr>
            <a:grpSpLocks/>
          </p:cNvGrpSpPr>
          <p:nvPr/>
        </p:nvGrpSpPr>
        <p:grpSpPr bwMode="auto">
          <a:xfrm>
            <a:off x="3219450" y="212725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a:defRPr/>
              </a:pPr>
              <a:endParaRPr lang="en-US">
                <a:solidFill>
                  <a:srgbClr val="000000"/>
                </a:solidFill>
                <a:latin typeface="Times New Roman" pitchFamily="-108" charset="0"/>
                <a:ea typeface="+mn-ea"/>
                <a:cs typeface="+mn-cs"/>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a:defRPr/>
              </a:pPr>
              <a:endParaRPr lang="en-US">
                <a:solidFill>
                  <a:srgbClr val="000000"/>
                </a:solidFill>
                <a:latin typeface="Times New Roman" pitchFamily="-108" charset="0"/>
                <a:ea typeface="+mn-ea"/>
                <a:cs typeface="+mn-cs"/>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outerShdw>
            </a:effectLst>
          </p:spPr>
          <p:txBody>
            <a:bodyPr rot="10800000" wrap="none" anchor="ctr"/>
            <a:lstStyle/>
            <a:p>
              <a:pPr>
                <a:defRPr/>
              </a:pPr>
              <a:endParaRPr lang="en-US">
                <a:solidFill>
                  <a:srgbClr val="000000"/>
                </a:solidFill>
                <a:latin typeface="Times New Roman" pitchFamily="-107" charset="0"/>
                <a:ea typeface="+mn-ea"/>
                <a:cs typeface="+mn-cs"/>
              </a:endParaRPr>
            </a:p>
          </p:txBody>
        </p:sp>
      </p:grpSp>
      <p:grpSp>
        <p:nvGrpSpPr>
          <p:cNvPr id="6" name="Group 41"/>
          <p:cNvGrpSpPr>
            <a:grpSpLocks/>
          </p:cNvGrpSpPr>
          <p:nvPr/>
        </p:nvGrpSpPr>
        <p:grpSpPr bwMode="auto">
          <a:xfrm>
            <a:off x="2197100" y="2767013"/>
            <a:ext cx="4516438" cy="839787"/>
            <a:chOff x="1523" y="1975"/>
            <a:chExt cx="3129" cy="599"/>
          </a:xfrm>
        </p:grpSpPr>
        <p:sp>
          <p:nvSpPr>
            <p:cNvPr id="114727" name="Text Box 42"/>
            <p:cNvSpPr txBox="1">
              <a:spLocks noChangeArrowheads="1"/>
            </p:cNvSpPr>
            <p:nvPr/>
          </p:nvSpPr>
          <p:spPr bwMode="auto">
            <a:xfrm rot="-2700000">
              <a:off x="1523" y="2248"/>
              <a:ext cx="3129"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“TO SEE TOGETHER”</a:t>
              </a:r>
            </a:p>
          </p:txBody>
        </p:sp>
        <p:sp>
          <p:nvSpPr>
            <p:cNvPr id="114728" name="Text Box 43"/>
            <p:cNvSpPr txBox="1">
              <a:spLocks noChangeArrowheads="1"/>
            </p:cNvSpPr>
            <p:nvPr/>
          </p:nvSpPr>
          <p:spPr bwMode="auto">
            <a:xfrm rot="-2640000">
              <a:off x="1720" y="1975"/>
              <a:ext cx="2076"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 SYNOPTIC:</a:t>
              </a:r>
            </a:p>
          </p:txBody>
        </p:sp>
      </p:grpSp>
      <p:sp>
        <p:nvSpPr>
          <p:cNvPr id="22572" name="Text Box 44"/>
          <p:cNvSpPr txBox="1">
            <a:spLocks noChangeArrowheads="1"/>
          </p:cNvSpPr>
          <p:nvPr/>
        </p:nvSpPr>
        <p:spPr bwMode="auto">
          <a:xfrm>
            <a:off x="3463925" y="3495675"/>
            <a:ext cx="5126038" cy="227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AFD00"/>
              </a:buClr>
            </a:pPr>
            <a:r>
              <a:rPr lang="en-GB" sz="4800" b="1">
                <a:solidFill>
                  <a:srgbClr val="FAFD00"/>
                </a:solidFill>
                <a:latin typeface="Comic Sans MS" charset="0"/>
                <a:ea typeface="MS Gothic" charset="0"/>
                <a:cs typeface="MS Gothic" charset="0"/>
              </a:rPr>
              <a:t>“TO</a:t>
            </a:r>
            <a:br>
              <a:rPr lang="en-GB" sz="4800" b="1">
                <a:solidFill>
                  <a:srgbClr val="FAFD00"/>
                </a:solidFill>
                <a:latin typeface="Comic Sans MS" charset="0"/>
                <a:ea typeface="MS Gothic" charset="0"/>
                <a:cs typeface="MS Gothic" charset="0"/>
              </a:rPr>
            </a:br>
            <a:r>
              <a:rPr lang="en-GB" sz="4800" b="1">
                <a:solidFill>
                  <a:srgbClr val="FAFD00"/>
                </a:solidFill>
                <a:latin typeface="Comic Sans MS" charset="0"/>
                <a:ea typeface="MS Gothic" charset="0"/>
                <a:cs typeface="MS Gothic" charset="0"/>
              </a:rPr>
              <a:t>SEE TOGETHER”</a:t>
            </a:r>
          </a:p>
        </p:txBody>
      </p:sp>
      <p:sp>
        <p:nvSpPr>
          <p:cNvPr id="22573" name="Text Box 45"/>
          <p:cNvSpPr txBox="1">
            <a:spLocks noChangeArrowheads="1"/>
          </p:cNvSpPr>
          <p:nvPr/>
        </p:nvSpPr>
        <p:spPr bwMode="auto">
          <a:xfrm>
            <a:off x="1700213" y="815975"/>
            <a:ext cx="5718175" cy="117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pPr>
            <a:r>
              <a:rPr lang="en-GB" sz="7200" b="1">
                <a:solidFill>
                  <a:srgbClr val="FAFD00"/>
                </a:solidFill>
                <a:latin typeface="Comic Sans MS" charset="0"/>
                <a:ea typeface="MS Gothic" charset="0"/>
                <a:cs typeface="MS Gothic" charset="0"/>
              </a:rPr>
              <a:t>SYNOPTIC:</a:t>
            </a:r>
          </a:p>
        </p:txBody>
      </p:sp>
      <p:sp>
        <p:nvSpPr>
          <p:cNvPr id="114720"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4721"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4722"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20</a:t>
            </a:r>
          </a:p>
        </p:txBody>
      </p:sp>
      <p:sp>
        <p:nvSpPr>
          <p:cNvPr id="114723"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THAT STRANGE SOUNDING WORD…</a:t>
            </a:r>
            <a:endParaRPr lang="en-US">
              <a:latin typeface="Times New Roman" charset="0"/>
              <a:cs typeface="MS Gothic" charset="0"/>
            </a:endParaRPr>
          </a:p>
        </p:txBody>
      </p:sp>
      <p:sp>
        <p:nvSpPr>
          <p:cNvPr id="53" name="TextBox 52"/>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latin typeface="Arial" charset="0"/>
                <a:ea typeface="MS Gothic" charset="0"/>
                <a:cs typeface="MS Gothic" charset="0"/>
              </a:rPr>
              <a:t>52</a:t>
            </a:r>
          </a:p>
        </p:txBody>
      </p:sp>
      <p:sp>
        <p:nvSpPr>
          <p:cNvPr id="54" name="Text Box 11"/>
          <p:cNvSpPr txBox="1">
            <a:spLocks noChangeArrowheads="1"/>
          </p:cNvSpPr>
          <p:nvPr/>
        </p:nvSpPr>
        <p:spPr bwMode="auto">
          <a:xfrm>
            <a:off x="1295400" y="6462713"/>
            <a:ext cx="69421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i="1" dirty="0">
                <a:solidFill>
                  <a:srgbClr val="FFFFFF"/>
                </a:solidFill>
                <a:effectLst>
                  <a:outerShdw blurRad="50800" dist="101600" dir="2700000" algn="tl" rotWithShape="0">
                    <a:srgbClr val="000000"/>
                  </a:outerShdw>
                </a:effectLst>
                <a:latin typeface="Arial" charset="0"/>
                <a:cs typeface="Arial" charset="0"/>
              </a:rPr>
              <a:t>John </a:t>
            </a:r>
            <a:r>
              <a:rPr lang="en-US" sz="2000" b="1" i="1" dirty="0" err="1">
                <a:solidFill>
                  <a:srgbClr val="FFFFFF"/>
                </a:solidFill>
                <a:effectLst>
                  <a:outerShdw blurRad="50800" dist="101600" dir="2700000" algn="tl" rotWithShape="0">
                    <a:srgbClr val="000000"/>
                  </a:outerShdw>
                </a:effectLst>
                <a:latin typeface="Arial" charset="0"/>
                <a:cs typeface="Arial" charset="0"/>
              </a:rPr>
              <a:t>Fryman</a:t>
            </a:r>
            <a:r>
              <a:rPr lang="en-US" sz="2000" b="1" i="1" dirty="0">
                <a:solidFill>
                  <a:srgbClr val="FFFFFF"/>
                </a:solidFill>
                <a:effectLst>
                  <a:outerShdw blurRad="50800" dist="101600" dir="2700000" algn="tl" rotWithShape="0">
                    <a:srgbClr val="000000"/>
                  </a:outerShdw>
                </a:effectLst>
                <a:latin typeface="Arial" charset="0"/>
                <a:cs typeface="Arial" charset="0"/>
              </a:rPr>
              <a:t>, “The Bible…Basically” Seminar</a:t>
            </a:r>
            <a:endParaRPr lang="en-US" sz="2000" b="1" dirty="0">
              <a:solidFill>
                <a:srgbClr val="FFFFFF"/>
              </a:solidFill>
              <a:effectLst>
                <a:outerShdw blurRad="50800" dist="101600" dir="2700000" algn="tl" rotWithShape="0">
                  <a:srgbClr val="000000"/>
                </a:outerShdw>
              </a:effectLst>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6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nvGraphicFramePr>
        <p:xfrm>
          <a:off x="0" y="652463"/>
          <a:ext cx="9144000" cy="5976939"/>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60</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Ephesians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Unity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(Head)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Colossians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Deity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(God)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Philemon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Forgiveness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(Reconciler)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Philippians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Attitude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(Example)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Acts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Sovereignty II</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Order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Peter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Suffering</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Peter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Knowledge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64-68</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Mark</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Discipleship</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7461" name="Rectangle 84"/>
          <p:cNvSpPr>
            <a:spLocks noGrp="1" noChangeArrowheads="1"/>
          </p:cNvSpPr>
          <p:nvPr>
            <p:ph type="title" idx="4294967295"/>
          </p:nvPr>
        </p:nvSpPr>
        <p:spPr>
          <a:xfrm>
            <a:off x="2771775" y="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sz="2800" b="1">
                <a:solidFill>
                  <a:schemeClr val="tx1"/>
                </a:solidFill>
                <a:effectLst/>
                <a:latin typeface="Arial" charset="0"/>
                <a:ea typeface="SimSun" charset="0"/>
                <a:cs typeface="SimSun" charset="0"/>
              </a:rPr>
              <a:t>NT Book Key Words</a:t>
            </a:r>
          </a:p>
        </p:txBody>
      </p:sp>
      <p:sp>
        <p:nvSpPr>
          <p:cNvPr id="187462"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nvGraphicFramePr>
        <p:xfrm>
          <a:off x="0" y="757238"/>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Date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Key Word</a:t>
                      </a:r>
                      <a:endParaRPr kumimoji="0" lang="en-US" sz="2000" b="1"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ja-JP" sz="2000" b="1" i="0" u="none" strike="noStrike" cap="none" normalizeH="0" baseline="0" dirty="0">
                          <a:ln>
                            <a:noFill/>
                          </a:ln>
                          <a:solidFill>
                            <a:schemeClr val="tx1"/>
                          </a:solidFill>
                          <a:effectLst/>
                          <a:latin typeface="Arial" charset="0"/>
                          <a:ea typeface="ＭＳ Ｐゴシック" charset="0"/>
                          <a:cs typeface="Arial" charset="0"/>
                        </a:rPr>
                        <a:t>s Life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Titus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Conduct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Doctrine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67-68</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Hebrews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Superiority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 69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John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Belief</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75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Jude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Pretenders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Love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Limits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Missionaries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95-96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Revelation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Triumph</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9509" name="Rectangle 84"/>
          <p:cNvSpPr>
            <a:spLocks noGrp="1" noChangeArrowheads="1"/>
          </p:cNvSpPr>
          <p:nvPr>
            <p:ph type="title" idx="4294967295"/>
          </p:nvPr>
        </p:nvSpPr>
        <p:spPr>
          <a:xfrm>
            <a:off x="2771775" y="7620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sz="2800" b="1">
                <a:solidFill>
                  <a:schemeClr val="tx1"/>
                </a:solidFill>
                <a:effectLst/>
                <a:latin typeface="Arial" charset="0"/>
                <a:ea typeface="SimSun" charset="0"/>
                <a:cs typeface="SimSun" charset="0"/>
              </a:rPr>
              <a:t>NT Book Key Words</a:t>
            </a:r>
          </a:p>
        </p:txBody>
      </p:sp>
      <p:sp>
        <p:nvSpPr>
          <p:cNvPr id="189510"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2590800" cy="1905000"/>
          </a:xfrm>
        </p:spPr>
        <p:txBody>
          <a:bodyPr/>
          <a:lstStyle/>
          <a:p>
            <a:pPr marL="263525" indent="-263525" eaLnBrk="1" hangingPunct="1">
              <a:defRPr/>
            </a:pPr>
            <a:r>
              <a:rPr lang="en-US" sz="2800" dirty="0">
                <a:latin typeface="Tahoma" charset="0"/>
                <a:ea typeface="ＭＳ Ｐゴシック" charset="0"/>
                <a:cs typeface="ＭＳ Ｐゴシック" charset="0"/>
              </a:rPr>
              <a:t>Civil</a:t>
            </a:r>
          </a:p>
          <a:p>
            <a:pPr marL="263525" indent="-263525" eaLnBrk="1" hangingPunct="1">
              <a:defRPr/>
            </a:pPr>
            <a:r>
              <a:rPr lang="en-US" sz="2800" dirty="0">
                <a:latin typeface="Tahoma" charset="0"/>
                <a:ea typeface="ＭＳ Ｐゴシック" charset="0"/>
                <a:cs typeface="ＭＳ Ｐゴシック" charset="0"/>
              </a:rPr>
              <a:t>Sacred</a:t>
            </a:r>
          </a:p>
          <a:p>
            <a:pPr marL="263525" indent="-263525" eaLnBrk="1" hangingPunct="1">
              <a:defRPr/>
            </a:pPr>
            <a:r>
              <a:rPr lang="en-US" sz="2800" dirty="0">
                <a:latin typeface="Tahoma" charset="0"/>
                <a:ea typeface="ＭＳ Ｐゴシック" charset="0"/>
                <a:cs typeface="ＭＳ Ｐゴシック" charset="0"/>
              </a:rPr>
              <a:t>Numbered</a:t>
            </a:r>
          </a:p>
        </p:txBody>
      </p:sp>
      <p:pic>
        <p:nvPicPr>
          <p:cNvPr id="231426" name="Picture 5" descr="Calendar front cover"/>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a14="http://schemas.microsoft.com/office/drawing/2010/main" xmlns="">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eaLnBrk="0" hangingPunct="0">
              <a:defRPr/>
            </a:pPr>
            <a:endParaRPr lang="en-US" sz="1800" dirty="0">
              <a:solidFill>
                <a:srgbClr val="060400"/>
              </a:solidFill>
              <a:effectLst>
                <a:outerShdw blurRad="38100" dist="38100" dir="2700000" algn="tl">
                  <a:srgbClr val="000000">
                    <a:alpha val="43137"/>
                  </a:srgbClr>
                </a:outerShdw>
              </a:effectLst>
              <a:latin typeface="Tahoma" charset="-52"/>
            </a:endParaRPr>
          </a:p>
        </p:txBody>
      </p:sp>
      <p:pic>
        <p:nvPicPr>
          <p:cNvPr id="13321" name="Picture 9" descr="shofar">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en-US">
                <a:latin typeface="Arial" charset="0"/>
                <a:ea typeface="ＭＳ Ｐゴシック" charset="0"/>
                <a:cs typeface="ＭＳ Ｐゴシック" charset="0"/>
              </a:rPr>
              <a:t>Jewish Calendars</a:t>
            </a:r>
          </a:p>
        </p:txBody>
      </p:sp>
      <p:sp>
        <p:nvSpPr>
          <p:cNvPr id="13322"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32460"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Sacred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32458"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Civil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eaLnBrk="1" hangingPunct="1">
              <a:defRPr/>
            </a:pPr>
            <a:r>
              <a:rPr lang="en-US" sz="2400" b="1" kern="0" dirty="0">
                <a:solidFill>
                  <a:srgbClr val="FFFF00"/>
                </a:solidFill>
                <a:latin typeface="Arial" charset="0"/>
                <a:ea typeface="ＭＳ Ｐゴシック" charset="0"/>
                <a:cs typeface="ＭＳ Ｐゴシック" charset="0"/>
              </a:rPr>
              <a:t>The Exodus Night:</a:t>
            </a:r>
          </a:p>
          <a:p>
            <a:pPr eaLnBrk="1" hangingPunct="1">
              <a:defRPr/>
            </a:pPr>
            <a:endParaRPr lang="en-US" sz="2400" b="1" kern="0" dirty="0">
              <a:solidFill>
                <a:srgbClr val="FFFFFF"/>
              </a:solidFill>
              <a:latin typeface="Arial" charset="0"/>
              <a:ea typeface="ＭＳ Ｐゴシック" charset="0"/>
              <a:cs typeface="ＭＳ Ｐゴシック" charset="0"/>
            </a:endParaRPr>
          </a:p>
          <a:p>
            <a:pPr eaLnBrk="1" hangingPunct="1">
              <a:defRPr/>
            </a:pPr>
            <a:r>
              <a:rPr lang="en-US" sz="2400" b="1" kern="0" dirty="0">
                <a:solidFill>
                  <a:srgbClr val="FFFFFF"/>
                </a:solidFill>
                <a:latin typeface="Arial" charset="0"/>
                <a:ea typeface="ＭＳ Ｐゴシック" charset="0"/>
                <a:cs typeface="ＭＳ Ｐゴシック" charset="0"/>
              </a:rPr>
              <a:t>While the Israelites were still in the land of Egypt, the L</a:t>
            </a:r>
            <a:r>
              <a:rPr lang="en-US" sz="2000" b="1" kern="0" dirty="0">
                <a:solidFill>
                  <a:srgbClr val="FFFFFF"/>
                </a:solidFill>
                <a:latin typeface="Arial" charset="0"/>
                <a:ea typeface="ＭＳ Ｐゴシック" charset="0"/>
                <a:cs typeface="ＭＳ Ｐゴシック" charset="0"/>
              </a:rPr>
              <a:t>ORD</a:t>
            </a:r>
            <a:r>
              <a:rPr lang="en-US" sz="2400" b="1" kern="0" dirty="0">
                <a:solidFill>
                  <a:srgbClr val="FFFFFF"/>
                </a:solidFill>
                <a:latin typeface="Arial" charset="0"/>
                <a:ea typeface="ＭＳ Ｐゴシック" charset="0"/>
                <a:cs typeface="ＭＳ Ｐゴシック" charset="0"/>
              </a:rPr>
              <a:t> gave the following instructions to Moses and Aaron:  </a:t>
            </a:r>
            <a:r>
              <a:rPr lang="en-US" sz="2400" b="1" kern="0" baseline="30000" dirty="0">
                <a:solidFill>
                  <a:srgbClr val="FFFFFF"/>
                </a:solidFill>
                <a:latin typeface="Arial" charset="0"/>
                <a:ea typeface="ＭＳ Ｐゴシック" charset="0"/>
                <a:cs typeface="ＭＳ Ｐゴシック" charset="0"/>
              </a:rPr>
              <a:t>2</a:t>
            </a:r>
            <a:r>
              <a:rPr lang="en-US" sz="2400" b="1" kern="0" dirty="0">
                <a:solidFill>
                  <a:srgbClr val="FFFFFF"/>
                </a:solidFill>
                <a:latin typeface="Arial" charset="0"/>
                <a:ea typeface="ＭＳ Ｐゴシック" charset="0"/>
                <a:cs typeface="ＭＳ Ｐゴシック" charset="0"/>
              </a:rPr>
              <a:t>"</a:t>
            </a:r>
            <a:r>
              <a:rPr lang="en-US" sz="2400" b="1" kern="0" dirty="0">
                <a:solidFill>
                  <a:srgbClr val="FFFF00"/>
                </a:solidFill>
                <a:latin typeface="Arial" charset="0"/>
                <a:ea typeface="ＭＳ Ｐゴシック" charset="0"/>
                <a:cs typeface="ＭＳ Ｐゴシック" charset="0"/>
              </a:rPr>
              <a:t>From now on, this month will be the first month of the year</a:t>
            </a:r>
            <a:r>
              <a:rPr lang="en-US" sz="2400" b="1" kern="0" dirty="0">
                <a:solidFill>
                  <a:srgbClr val="FFFFFF"/>
                </a:solidFill>
                <a:latin typeface="Arial" charset="0"/>
                <a:ea typeface="ＭＳ Ｐゴシック" charset="0"/>
                <a:cs typeface="ＭＳ Ｐゴシック" charset="0"/>
              </a:rPr>
              <a:t> for you" (Exod. 12:1-2)</a:t>
            </a:r>
          </a:p>
        </p:txBody>
      </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Mar-Apr</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Sep-Oct</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16"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33489"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Sacred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33487"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Civil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Mar-Apr</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Sep-Oct</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dirty="0">
                <a:solidFill>
                  <a:srgbClr val="000000"/>
                </a:solidFill>
                <a:latin typeface="Arial" charset="0"/>
                <a:cs typeface="Arial" charset="0"/>
              </a:rPr>
              <a:t>Judah began</a:t>
            </a:r>
          </a:p>
          <a:p>
            <a:pPr algn="ctr">
              <a:defRPr/>
            </a:pPr>
            <a:r>
              <a:rPr lang="en-US" sz="2000" b="1" kern="0" dirty="0">
                <a:solidFill>
                  <a:srgbClr val="000000"/>
                </a:solidFill>
                <a:latin typeface="Arial" charset="0"/>
                <a:cs typeface="Arial" charset="0"/>
              </a:rPr>
              <a:t>with Tishri</a:t>
            </a:r>
          </a:p>
          <a:p>
            <a:pPr algn="ctr">
              <a:defRPr/>
            </a:pPr>
            <a:r>
              <a:rPr lang="en-US" sz="2000" b="1" kern="0" dirty="0">
                <a:solidFill>
                  <a:srgbClr val="000000"/>
                </a:solidFill>
                <a:latin typeface="Arial" charset="0"/>
                <a:cs typeface="Arial" charset="0"/>
              </a:rPr>
              <a:t>&amp; counted </a:t>
            </a:r>
          </a:p>
          <a:p>
            <a:pPr algn="ctr">
              <a:defRPr/>
            </a:pPr>
            <a:r>
              <a:rPr lang="en-US" sz="2000" b="1" kern="0" dirty="0">
                <a:solidFill>
                  <a:srgbClr val="000000"/>
                </a:solidFill>
                <a:latin typeface="Arial" charset="0"/>
                <a:cs typeface="Arial" charset="0"/>
              </a:rPr>
              <a:t>accession year</a:t>
            </a:r>
          </a:p>
        </p:txBody>
      </p:sp>
      <p:sp>
        <p:nvSpPr>
          <p:cNvPr id="26" name="AutoShape 5"/>
          <p:cNvSpPr>
            <a:spLocks noChangeArrowheads="1"/>
          </p:cNvSpPr>
          <p:nvPr/>
        </p:nvSpPr>
        <p:spPr bwMode="auto">
          <a:xfrm>
            <a:off x="7010400" y="5683250"/>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a:solidFill>
                  <a:srgbClr val="000000"/>
                </a:solidFill>
                <a:latin typeface="Arial" charset="0"/>
                <a:cs typeface="Arial" charset="0"/>
              </a:rPr>
              <a:t>What if the </a:t>
            </a:r>
          </a:p>
          <a:p>
            <a:pPr algn="ctr">
              <a:defRPr/>
            </a:pPr>
            <a:r>
              <a:rPr lang="en-US" sz="2000" b="1" kern="0">
                <a:solidFill>
                  <a:srgbClr val="000000"/>
                </a:solidFill>
                <a:latin typeface="Arial" charset="0"/>
                <a:cs typeface="Arial" charset="0"/>
              </a:rPr>
              <a:t>king</a:t>
            </a:r>
            <a:r>
              <a:rPr lang="fr-FR" altLang="ja-JP" sz="2000" b="1" kern="0">
                <a:solidFill>
                  <a:srgbClr val="000000"/>
                </a:solidFill>
                <a:latin typeface="Arial" charset="0"/>
                <a:cs typeface="Arial" charset="0"/>
              </a:rPr>
              <a:t>'</a:t>
            </a:r>
            <a:r>
              <a:rPr lang="en-US" sz="2000" b="1" kern="0">
                <a:solidFill>
                  <a:srgbClr val="000000"/>
                </a:solidFill>
                <a:latin typeface="Arial" charset="0"/>
                <a:cs typeface="Arial" charset="0"/>
              </a:rPr>
              <a:t>s reign </a:t>
            </a:r>
          </a:p>
          <a:p>
            <a:pPr algn="ctr">
              <a:defRPr/>
            </a:pPr>
            <a:r>
              <a:rPr lang="en-US" sz="2000" b="1" kern="0">
                <a:solidFill>
                  <a:srgbClr val="000000"/>
                </a:solidFill>
                <a:latin typeface="Arial" charset="0"/>
                <a:cs typeface="Arial" charset="0"/>
              </a:rPr>
              <a:t>began here?</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a:solidFill>
                  <a:srgbClr val="000000"/>
                </a:solidFill>
                <a:latin typeface="Arial" charset="0"/>
                <a:cs typeface="Arial" charset="0"/>
              </a:rPr>
              <a:t>Israel began</a:t>
            </a:r>
          </a:p>
          <a:p>
            <a:pPr algn="ctr">
              <a:defRPr/>
            </a:pPr>
            <a:r>
              <a:rPr lang="en-US" sz="2000" b="1" kern="0">
                <a:solidFill>
                  <a:srgbClr val="000000"/>
                </a:solidFill>
                <a:latin typeface="Arial" charset="0"/>
                <a:cs typeface="Arial" charset="0"/>
              </a:rPr>
              <a:t>with Nisan</a:t>
            </a:r>
          </a:p>
          <a:p>
            <a:pPr algn="ctr">
              <a:defRPr/>
            </a:pPr>
            <a:r>
              <a:rPr lang="en-US" sz="2000" b="1" kern="0">
                <a:solidFill>
                  <a:srgbClr val="000000"/>
                </a:solidFill>
                <a:latin typeface="Arial" charset="0"/>
                <a:cs typeface="Arial" charset="0"/>
              </a:rPr>
              <a:t>&amp; didn</a:t>
            </a:r>
            <a:r>
              <a:rPr lang="fr-FR" altLang="ja-JP" sz="2000" b="1" kern="0">
                <a:solidFill>
                  <a:srgbClr val="000000"/>
                </a:solidFill>
                <a:latin typeface="Arial" charset="0"/>
                <a:cs typeface="Arial" charset="0"/>
              </a:rPr>
              <a:t>'</a:t>
            </a:r>
            <a:r>
              <a:rPr lang="en-US" sz="2000" b="1" kern="0">
                <a:solidFill>
                  <a:srgbClr val="000000"/>
                </a:solidFill>
                <a:latin typeface="Arial" charset="0"/>
                <a:cs typeface="Arial" charset="0"/>
              </a:rPr>
              <a:t>t count </a:t>
            </a:r>
          </a:p>
          <a:p>
            <a:pPr algn="ctr">
              <a:defRPr/>
            </a:pPr>
            <a:r>
              <a:rPr lang="en-US" sz="2000" b="1" kern="0">
                <a:solidFill>
                  <a:srgbClr val="000000"/>
                </a:solidFill>
                <a:latin typeface="Arial" charset="0"/>
                <a:cs typeface="Arial" charset="0"/>
              </a:rPr>
              <a:t>accession year</a:t>
            </a:r>
          </a:p>
        </p:txBody>
      </p:sp>
      <p:sp>
        <p:nvSpPr>
          <p:cNvPr id="233483" name="Rectangle 2"/>
          <p:cNvSpPr>
            <a:spLocks noChangeArrowheads="1"/>
          </p:cNvSpPr>
          <p:nvPr/>
        </p:nvSpPr>
        <p:spPr bwMode="auto">
          <a:xfrm>
            <a:off x="2571750" y="3062288"/>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a:solidFill>
                  <a:srgbClr val="FFFFFF"/>
                </a:solidFill>
                <a:latin typeface="Arial" charset="0"/>
                <a:cs typeface="Arial" charset="0"/>
              </a:rPr>
              <a:t>Two Key Issues:</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eaLnBrk="1" hangingPunct="1">
              <a:defRPr/>
            </a:pPr>
            <a:r>
              <a:rPr lang="en-US" sz="3200" b="1" kern="0">
                <a:solidFill>
                  <a:srgbClr val="FFFFFF"/>
                </a:solidFill>
                <a:latin typeface="Arial" charset="0"/>
                <a:ea typeface="ＭＳ Ｐゴシック" charset="0"/>
                <a:cs typeface="Arial" charset="0"/>
              </a:rPr>
              <a:t>Did they count the accession year?</a:t>
            </a: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200" b="1">
                <a:solidFill>
                  <a:srgbClr val="FFFFFF"/>
                </a:solidFill>
                <a:latin typeface="Arial" charset="0"/>
                <a:cs typeface="Arial" charset="0"/>
              </a:rPr>
              <a:t>Which system did they use to determine the king</a:t>
            </a:r>
            <a:r>
              <a:rPr lang="fr-FR" altLang="ja-JP" sz="3200" b="1">
                <a:solidFill>
                  <a:srgbClr val="FFFFFF"/>
                </a:solidFill>
                <a:latin typeface="Arial" charset="0"/>
                <a:cs typeface="Arial" charset="0"/>
              </a:rPr>
              <a:t>'</a:t>
            </a:r>
            <a:r>
              <a:rPr lang="en-US" sz="3200" b="1">
                <a:solidFill>
                  <a:srgbClr val="FFFFFF"/>
                </a:solidFill>
                <a:latin typeface="Arial" charset="0"/>
                <a:cs typeface="Arial" charset="0"/>
              </a:rPr>
              <a:t>s reign?</a:t>
            </a:r>
          </a:p>
        </p:txBody>
      </p:sp>
      <p:sp>
        <p:nvSpPr>
          <p:cNvPr id="21"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41743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673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673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1674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2"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3"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16744" name="Group 8"/>
          <p:cNvGrpSpPr>
            <a:grpSpLocks/>
          </p:cNvGrpSpPr>
          <p:nvPr/>
        </p:nvGrpSpPr>
        <p:grpSpPr bwMode="auto">
          <a:xfrm>
            <a:off x="1412875" y="946150"/>
            <a:ext cx="3860800" cy="3332163"/>
            <a:chOff x="979" y="675"/>
            <a:chExt cx="2675" cy="2379"/>
          </a:xfrm>
        </p:grpSpPr>
        <p:sp>
          <p:nvSpPr>
            <p:cNvPr id="11675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16756"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16757"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1675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8446"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8447"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8448" name="Rectangle 16"/>
          <p:cNvSpPr>
            <a:spLocks noChangeArrowheads="1"/>
          </p:cNvSpPr>
          <p:nvPr/>
        </p:nvSpPr>
        <p:spPr bwMode="auto">
          <a:xfrm>
            <a:off x="5762625"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16749"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1675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6751"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116752"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2900" b="1">
                <a:solidFill>
                  <a:srgbClr val="FFEA18"/>
                </a:solidFill>
                <a:latin typeface="Comic Sans MS" charset="0"/>
                <a:cs typeface="MS Gothic" charset="0"/>
              </a:rPr>
              <a:t>FRAMING THE GOSPELS…</a:t>
            </a:r>
            <a:endParaRPr lang="en-US">
              <a:latin typeface="Times New Roman" charset="0"/>
              <a:cs typeface="MS Gothic" charset="0"/>
            </a:endParaRPr>
          </a:p>
        </p:txBody>
      </p:sp>
      <p:sp>
        <p:nvSpPr>
          <p:cNvPr id="25" name="TextBox 24"/>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878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878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18788"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8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9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9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18792" name="Group 8"/>
          <p:cNvGrpSpPr>
            <a:grpSpLocks/>
          </p:cNvGrpSpPr>
          <p:nvPr/>
        </p:nvGrpSpPr>
        <p:grpSpPr bwMode="auto">
          <a:xfrm>
            <a:off x="1412875" y="946150"/>
            <a:ext cx="3860800" cy="3332163"/>
            <a:chOff x="979" y="675"/>
            <a:chExt cx="2675" cy="2379"/>
          </a:xfrm>
        </p:grpSpPr>
        <p:sp>
          <p:nvSpPr>
            <p:cNvPr id="118828"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18829"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18830"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18831"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18793"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18794"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18795"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18796" name="Rectangle 16"/>
          <p:cNvSpPr>
            <a:spLocks noChangeArrowheads="1"/>
          </p:cNvSpPr>
          <p:nvPr/>
        </p:nvSpPr>
        <p:spPr bwMode="auto">
          <a:xfrm>
            <a:off x="5756275" y="3684588"/>
            <a:ext cx="186372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grpSp>
        <p:nvGrpSpPr>
          <p:cNvPr id="3" name="Group 17"/>
          <p:cNvGrpSpPr>
            <a:grpSpLocks/>
          </p:cNvGrpSpPr>
          <p:nvPr/>
        </p:nvGrpSpPr>
        <p:grpSpPr bwMode="auto">
          <a:xfrm>
            <a:off x="1652588" y="1560513"/>
            <a:ext cx="2273300" cy="1181100"/>
            <a:chOff x="1145" y="1114"/>
            <a:chExt cx="1575" cy="843"/>
          </a:xfrm>
        </p:grpSpPr>
        <p:grpSp>
          <p:nvGrpSpPr>
            <p:cNvPr id="118823" name="Group 18"/>
            <p:cNvGrpSpPr>
              <a:grpSpLocks/>
            </p:cNvGrpSpPr>
            <p:nvPr/>
          </p:nvGrpSpPr>
          <p:grpSpPr bwMode="auto">
            <a:xfrm>
              <a:off x="1145" y="1176"/>
              <a:ext cx="617" cy="781"/>
              <a:chOff x="1145" y="1176"/>
              <a:chExt cx="617" cy="781"/>
            </a:xfrm>
          </p:grpSpPr>
          <p:sp>
            <p:nvSpPr>
              <p:cNvPr id="118825"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26"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27"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24" name="Rectangle 22"/>
            <p:cNvSpPr>
              <a:spLocks noChangeArrowheads="1"/>
            </p:cNvSpPr>
            <p:nvPr/>
          </p:nvSpPr>
          <p:spPr bwMode="auto">
            <a:xfrm>
              <a:off x="1496" y="1114"/>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   JEWS</a:t>
              </a:r>
            </a:p>
          </p:txBody>
        </p:sp>
      </p:grpSp>
      <p:grpSp>
        <p:nvGrpSpPr>
          <p:cNvPr id="5" name="Group 23"/>
          <p:cNvGrpSpPr>
            <a:grpSpLocks/>
          </p:cNvGrpSpPr>
          <p:nvPr/>
        </p:nvGrpSpPr>
        <p:grpSpPr bwMode="auto">
          <a:xfrm>
            <a:off x="5070475" y="1570038"/>
            <a:ext cx="2595563" cy="1182687"/>
            <a:chOff x="3513" y="1121"/>
            <a:chExt cx="1799" cy="844"/>
          </a:xfrm>
        </p:grpSpPr>
        <p:grpSp>
          <p:nvGrpSpPr>
            <p:cNvPr id="118818" name="Group 24"/>
            <p:cNvGrpSpPr>
              <a:grpSpLocks/>
            </p:cNvGrpSpPr>
            <p:nvPr/>
          </p:nvGrpSpPr>
          <p:grpSpPr bwMode="auto">
            <a:xfrm>
              <a:off x="3513" y="1184"/>
              <a:ext cx="617" cy="781"/>
              <a:chOff x="3513" y="1184"/>
              <a:chExt cx="617" cy="781"/>
            </a:xfrm>
          </p:grpSpPr>
          <p:sp>
            <p:nvSpPr>
              <p:cNvPr id="118820"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21"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22"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19" name="Rectangle 28"/>
            <p:cNvSpPr>
              <a:spLocks noChangeArrowheads="1"/>
            </p:cNvSpPr>
            <p:nvPr/>
          </p:nvSpPr>
          <p:spPr bwMode="auto">
            <a:xfrm>
              <a:off x="4088" y="1121"/>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ROMANS</a:t>
              </a:r>
            </a:p>
          </p:txBody>
        </p:sp>
      </p:grpSp>
      <p:grpSp>
        <p:nvGrpSpPr>
          <p:cNvPr id="7" name="Group 29"/>
          <p:cNvGrpSpPr>
            <a:grpSpLocks/>
          </p:cNvGrpSpPr>
          <p:nvPr/>
        </p:nvGrpSpPr>
        <p:grpSpPr bwMode="auto">
          <a:xfrm>
            <a:off x="1674813" y="4237038"/>
            <a:ext cx="2554287" cy="1182687"/>
            <a:chOff x="1161" y="3025"/>
            <a:chExt cx="1769" cy="844"/>
          </a:xfrm>
        </p:grpSpPr>
        <p:grpSp>
          <p:nvGrpSpPr>
            <p:cNvPr id="118813" name="Group 30"/>
            <p:cNvGrpSpPr>
              <a:grpSpLocks/>
            </p:cNvGrpSpPr>
            <p:nvPr/>
          </p:nvGrpSpPr>
          <p:grpSpPr bwMode="auto">
            <a:xfrm>
              <a:off x="1161" y="3088"/>
              <a:ext cx="617" cy="781"/>
              <a:chOff x="1161" y="3088"/>
              <a:chExt cx="617" cy="781"/>
            </a:xfrm>
          </p:grpSpPr>
          <p:sp>
            <p:nvSpPr>
              <p:cNvPr id="118815"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16"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17"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14" name="Rectangle 34"/>
            <p:cNvSpPr>
              <a:spLocks noChangeArrowheads="1"/>
            </p:cNvSpPr>
            <p:nvPr/>
          </p:nvSpPr>
          <p:spPr bwMode="auto">
            <a:xfrm>
              <a:off x="1706" y="3025"/>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GREEKS</a:t>
              </a:r>
            </a:p>
          </p:txBody>
        </p:sp>
      </p:grpSp>
      <p:grpSp>
        <p:nvGrpSpPr>
          <p:cNvPr id="9" name="Group 48"/>
          <p:cNvGrpSpPr>
            <a:grpSpLocks/>
          </p:cNvGrpSpPr>
          <p:nvPr/>
        </p:nvGrpSpPr>
        <p:grpSpPr bwMode="auto">
          <a:xfrm>
            <a:off x="4848225" y="4241800"/>
            <a:ext cx="3187700" cy="1177925"/>
            <a:chOff x="3359" y="3028"/>
            <a:chExt cx="2209" cy="841"/>
          </a:xfrm>
        </p:grpSpPr>
        <p:grpSp>
          <p:nvGrpSpPr>
            <p:cNvPr id="118808" name="Group 36"/>
            <p:cNvGrpSpPr>
              <a:grpSpLocks/>
            </p:cNvGrpSpPr>
            <p:nvPr/>
          </p:nvGrpSpPr>
          <p:grpSpPr bwMode="auto">
            <a:xfrm>
              <a:off x="3359" y="3088"/>
              <a:ext cx="710" cy="781"/>
              <a:chOff x="3473" y="3088"/>
              <a:chExt cx="617" cy="781"/>
            </a:xfrm>
          </p:grpSpPr>
          <p:sp>
            <p:nvSpPr>
              <p:cNvPr id="118810"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11"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12"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09" name="Rectangle 40"/>
            <p:cNvSpPr>
              <a:spLocks noChangeArrowheads="1"/>
            </p:cNvSpPr>
            <p:nvPr/>
          </p:nvSpPr>
          <p:spPr bwMode="auto">
            <a:xfrm>
              <a:off x="3792" y="3028"/>
              <a:ext cx="1776"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CHURCH</a:t>
              </a:r>
            </a:p>
          </p:txBody>
        </p:sp>
      </p:grpSp>
      <p:sp>
        <p:nvSpPr>
          <p:cNvPr id="118801"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18802"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8803"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8804"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118805"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THE AUDIENCES FOR THE GOSPELS…</a:t>
            </a:r>
            <a:endParaRPr lang="en-US">
              <a:latin typeface="Times New Roman" charset="0"/>
              <a:cs typeface="MS Gothic" charset="0"/>
            </a:endParaRPr>
          </a:p>
        </p:txBody>
      </p:sp>
      <p:sp>
        <p:nvSpPr>
          <p:cNvPr id="50" name="TextBox 49"/>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083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0836"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20837"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0838"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08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40" name="Group 8"/>
          <p:cNvGrpSpPr>
            <a:grpSpLocks/>
          </p:cNvGrpSpPr>
          <p:nvPr/>
        </p:nvGrpSpPr>
        <p:grpSpPr bwMode="auto">
          <a:xfrm>
            <a:off x="1412875" y="946150"/>
            <a:ext cx="3860800" cy="3332163"/>
            <a:chOff x="979" y="675"/>
            <a:chExt cx="2675" cy="2379"/>
          </a:xfrm>
        </p:grpSpPr>
        <p:sp>
          <p:nvSpPr>
            <p:cNvPr id="12089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089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089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089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0841"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20842"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20843"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20844"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20845" name="Rectangle 17"/>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JEWS</a:t>
            </a:r>
          </a:p>
        </p:txBody>
      </p:sp>
      <p:sp>
        <p:nvSpPr>
          <p:cNvPr id="120846" name="Rectangle 18"/>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ROMANS</a:t>
            </a:r>
          </a:p>
        </p:txBody>
      </p:sp>
      <p:sp>
        <p:nvSpPr>
          <p:cNvPr id="120847" name="Rectangle 19"/>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GREEKS</a:t>
            </a:r>
          </a:p>
        </p:txBody>
      </p:sp>
      <p:sp>
        <p:nvSpPr>
          <p:cNvPr id="120848"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120849" name="Rectangle 21"/>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0851"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2"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3" name="Group 25"/>
          <p:cNvGrpSpPr>
            <a:grpSpLocks/>
          </p:cNvGrpSpPr>
          <p:nvPr/>
        </p:nvGrpSpPr>
        <p:grpSpPr bwMode="auto">
          <a:xfrm>
            <a:off x="1652588" y="2070100"/>
            <a:ext cx="2538412" cy="469900"/>
            <a:chOff x="1145" y="1478"/>
            <a:chExt cx="1759" cy="336"/>
          </a:xfrm>
        </p:grpSpPr>
        <p:sp>
          <p:nvSpPr>
            <p:cNvPr id="120891"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92"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KING</a:t>
              </a:r>
            </a:p>
          </p:txBody>
        </p:sp>
      </p:grpSp>
      <p:grpSp>
        <p:nvGrpSpPr>
          <p:cNvPr id="4" name="Group 28"/>
          <p:cNvGrpSpPr>
            <a:grpSpLocks/>
          </p:cNvGrpSpPr>
          <p:nvPr/>
        </p:nvGrpSpPr>
        <p:grpSpPr bwMode="auto">
          <a:xfrm>
            <a:off x="5070475" y="2065338"/>
            <a:ext cx="2578100" cy="469900"/>
            <a:chOff x="3513" y="1474"/>
            <a:chExt cx="1787" cy="336"/>
          </a:xfrm>
        </p:grpSpPr>
        <p:sp>
          <p:nvSpPr>
            <p:cNvPr id="120889" name="Rectangle 29"/>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90"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SERVANT</a:t>
              </a:r>
            </a:p>
          </p:txBody>
        </p:sp>
      </p:grpSp>
      <p:sp>
        <p:nvSpPr>
          <p:cNvPr id="120855"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6"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33"/>
          <p:cNvGrpSpPr>
            <a:grpSpLocks/>
          </p:cNvGrpSpPr>
          <p:nvPr/>
        </p:nvGrpSpPr>
        <p:grpSpPr bwMode="auto">
          <a:xfrm>
            <a:off x="1674813" y="4735513"/>
            <a:ext cx="2532062" cy="469900"/>
            <a:chOff x="1161" y="3381"/>
            <a:chExt cx="1754" cy="336"/>
          </a:xfrm>
        </p:grpSpPr>
        <p:sp>
          <p:nvSpPr>
            <p:cNvPr id="120887"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88"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GOD/MAN</a:t>
              </a:r>
            </a:p>
          </p:txBody>
        </p:sp>
      </p:grpSp>
      <p:sp>
        <p:nvSpPr>
          <p:cNvPr id="12085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9"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60" name="Group 38"/>
          <p:cNvGrpSpPr>
            <a:grpSpLocks/>
          </p:cNvGrpSpPr>
          <p:nvPr/>
        </p:nvGrpSpPr>
        <p:grpSpPr bwMode="auto">
          <a:xfrm>
            <a:off x="5011738" y="4325938"/>
            <a:ext cx="890587" cy="1093787"/>
            <a:chOff x="3473" y="3088"/>
            <a:chExt cx="617" cy="781"/>
          </a:xfrm>
        </p:grpSpPr>
        <p:sp>
          <p:nvSpPr>
            <p:cNvPr id="120884"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85"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20886"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20861"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62" name="Group 43"/>
          <p:cNvGrpSpPr>
            <a:grpSpLocks/>
          </p:cNvGrpSpPr>
          <p:nvPr/>
        </p:nvGrpSpPr>
        <p:grpSpPr bwMode="auto">
          <a:xfrm>
            <a:off x="1412875" y="946150"/>
            <a:ext cx="3860800" cy="3332163"/>
            <a:chOff x="979" y="675"/>
            <a:chExt cx="2675" cy="2379"/>
          </a:xfrm>
        </p:grpSpPr>
        <p:sp>
          <p:nvSpPr>
            <p:cNvPr id="120880"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0881"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0882"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0883"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0863" name="Rectangle 48"/>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grpSp>
        <p:nvGrpSpPr>
          <p:cNvPr id="120864" name="Group 65"/>
          <p:cNvGrpSpPr>
            <a:grpSpLocks/>
          </p:cNvGrpSpPr>
          <p:nvPr/>
        </p:nvGrpSpPr>
        <p:grpSpPr bwMode="auto">
          <a:xfrm>
            <a:off x="5008563" y="4241800"/>
            <a:ext cx="3403600" cy="1177925"/>
            <a:chOff x="3471" y="3028"/>
            <a:chExt cx="2358" cy="841"/>
          </a:xfrm>
        </p:grpSpPr>
        <p:grpSp>
          <p:nvGrpSpPr>
            <p:cNvPr id="120875" name="Group 50"/>
            <p:cNvGrpSpPr>
              <a:grpSpLocks/>
            </p:cNvGrpSpPr>
            <p:nvPr/>
          </p:nvGrpSpPr>
          <p:grpSpPr bwMode="auto">
            <a:xfrm>
              <a:off x="3471" y="3088"/>
              <a:ext cx="881" cy="781"/>
              <a:chOff x="3473" y="3088"/>
              <a:chExt cx="617" cy="781"/>
            </a:xfrm>
          </p:grpSpPr>
          <p:sp>
            <p:nvSpPr>
              <p:cNvPr id="120877"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CECECE"/>
                    </a:solidFill>
                    <a:latin typeface="Helvetica" charset="0"/>
                    <a:ea typeface="MS Gothic" charset="0"/>
                    <a:cs typeface="MS Gothic" charset="0"/>
                  </a:rPr>
                  <a:t>TO:</a:t>
                </a:r>
              </a:p>
            </p:txBody>
          </p:sp>
          <p:sp>
            <p:nvSpPr>
              <p:cNvPr id="120878"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20879"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20876" name="Rectangle 54"/>
            <p:cNvSpPr>
              <a:spLocks noChangeArrowheads="1"/>
            </p:cNvSpPr>
            <p:nvPr/>
          </p:nvSpPr>
          <p:spPr bwMode="auto">
            <a:xfrm>
              <a:off x="4080" y="3028"/>
              <a:ext cx="1749"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grpSp>
      <p:grpSp>
        <p:nvGrpSpPr>
          <p:cNvPr id="10" name="Group 55"/>
          <p:cNvGrpSpPr>
            <a:grpSpLocks/>
          </p:cNvGrpSpPr>
          <p:nvPr/>
        </p:nvGrpSpPr>
        <p:grpSpPr bwMode="auto">
          <a:xfrm>
            <a:off x="5011738" y="4729163"/>
            <a:ext cx="1965325" cy="469900"/>
            <a:chOff x="3473" y="3376"/>
            <a:chExt cx="1362" cy="336"/>
          </a:xfrm>
        </p:grpSpPr>
        <p:sp>
          <p:nvSpPr>
            <p:cNvPr id="120873"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74"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GOD</a:t>
              </a:r>
            </a:p>
          </p:txBody>
        </p:sp>
      </p:grpSp>
      <p:sp>
        <p:nvSpPr>
          <p:cNvPr id="120866"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20867"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0868"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0869"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120870"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12087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…PORTRAYING JESUS AS…</a:t>
            </a:r>
            <a:endParaRPr lang="en-US">
              <a:latin typeface="Times New Roman" charset="0"/>
              <a:cs typeface="MS Gothic" charset="0"/>
            </a:endParaRPr>
          </a:p>
        </p:txBody>
      </p:sp>
      <p:sp>
        <p:nvSpPr>
          <p:cNvPr id="67" name="TextBox 66"/>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288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288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22884"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5"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6"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7" name="Rectangle 7"/>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22888" name="Rectangle 8"/>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22889" name="Rectangle 9"/>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22890"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JEWS</a:t>
            </a:r>
          </a:p>
        </p:txBody>
      </p:sp>
      <p:sp>
        <p:nvSpPr>
          <p:cNvPr id="122891"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ROMANS</a:t>
            </a:r>
          </a:p>
        </p:txBody>
      </p:sp>
      <p:sp>
        <p:nvSpPr>
          <p:cNvPr id="122892"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GREEKS</a:t>
            </a:r>
          </a:p>
        </p:txBody>
      </p:sp>
      <p:sp>
        <p:nvSpPr>
          <p:cNvPr id="122893"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894"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2895"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896"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897" name="Group 17"/>
          <p:cNvGrpSpPr>
            <a:grpSpLocks/>
          </p:cNvGrpSpPr>
          <p:nvPr/>
        </p:nvGrpSpPr>
        <p:grpSpPr bwMode="auto">
          <a:xfrm>
            <a:off x="1652588" y="2070100"/>
            <a:ext cx="2538412" cy="469900"/>
            <a:chOff x="1145" y="1478"/>
            <a:chExt cx="1759" cy="336"/>
          </a:xfrm>
        </p:grpSpPr>
        <p:sp>
          <p:nvSpPr>
            <p:cNvPr id="122937"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8"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KING</a:t>
              </a:r>
            </a:p>
          </p:txBody>
        </p:sp>
      </p:grpSp>
      <p:grpSp>
        <p:nvGrpSpPr>
          <p:cNvPr id="122898" name="Group 20"/>
          <p:cNvGrpSpPr>
            <a:grpSpLocks/>
          </p:cNvGrpSpPr>
          <p:nvPr/>
        </p:nvGrpSpPr>
        <p:grpSpPr bwMode="auto">
          <a:xfrm>
            <a:off x="5070475" y="2065338"/>
            <a:ext cx="2578100" cy="469900"/>
            <a:chOff x="3513" y="1474"/>
            <a:chExt cx="1787" cy="336"/>
          </a:xfrm>
        </p:grpSpPr>
        <p:sp>
          <p:nvSpPr>
            <p:cNvPr id="122935"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6"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SERVANT</a:t>
              </a:r>
            </a:p>
          </p:txBody>
        </p:sp>
      </p:grpSp>
      <p:sp>
        <p:nvSpPr>
          <p:cNvPr id="122899"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900"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901" name="Group 25"/>
          <p:cNvGrpSpPr>
            <a:grpSpLocks/>
          </p:cNvGrpSpPr>
          <p:nvPr/>
        </p:nvGrpSpPr>
        <p:grpSpPr bwMode="auto">
          <a:xfrm>
            <a:off x="1674813" y="4735513"/>
            <a:ext cx="2532062" cy="469900"/>
            <a:chOff x="1161" y="3381"/>
            <a:chExt cx="1754" cy="336"/>
          </a:xfrm>
        </p:grpSpPr>
        <p:sp>
          <p:nvSpPr>
            <p:cNvPr id="122933"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4"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GOD/MAN</a:t>
              </a:r>
            </a:p>
          </p:txBody>
        </p:sp>
      </p:grpSp>
      <p:sp>
        <p:nvSpPr>
          <p:cNvPr id="122902"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29"/>
          <p:cNvGrpSpPr>
            <a:grpSpLocks/>
          </p:cNvGrpSpPr>
          <p:nvPr/>
        </p:nvGrpSpPr>
        <p:grpSpPr bwMode="auto">
          <a:xfrm>
            <a:off x="1652588" y="2557463"/>
            <a:ext cx="2541587" cy="677862"/>
            <a:chOff x="1145" y="1826"/>
            <a:chExt cx="1761" cy="484"/>
          </a:xfrm>
        </p:grpSpPr>
        <p:sp>
          <p:nvSpPr>
            <p:cNvPr id="122931"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sp>
          <p:nvSpPr>
            <p:cNvPr id="122932"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SAID</a:t>
              </a:r>
            </a:p>
          </p:txBody>
        </p:sp>
      </p:grpSp>
      <p:grpSp>
        <p:nvGrpSpPr>
          <p:cNvPr id="6" name="Group 32"/>
          <p:cNvGrpSpPr>
            <a:grpSpLocks/>
          </p:cNvGrpSpPr>
          <p:nvPr/>
        </p:nvGrpSpPr>
        <p:grpSpPr bwMode="auto">
          <a:xfrm>
            <a:off x="1674813" y="5205413"/>
            <a:ext cx="2070100" cy="661987"/>
            <a:chOff x="1161" y="3716"/>
            <a:chExt cx="1434" cy="473"/>
          </a:xfrm>
        </p:grpSpPr>
        <p:sp>
          <p:nvSpPr>
            <p:cNvPr id="122929"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FELT</a:t>
              </a:r>
            </a:p>
          </p:txBody>
        </p:sp>
        <p:sp>
          <p:nvSpPr>
            <p:cNvPr id="122930"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grpSp>
      <p:grpSp>
        <p:nvGrpSpPr>
          <p:cNvPr id="7" name="Group 35"/>
          <p:cNvGrpSpPr>
            <a:grpSpLocks/>
          </p:cNvGrpSpPr>
          <p:nvPr/>
        </p:nvGrpSpPr>
        <p:grpSpPr bwMode="auto">
          <a:xfrm>
            <a:off x="5070475" y="2557463"/>
            <a:ext cx="1998663" cy="655637"/>
            <a:chOff x="3513" y="1826"/>
            <a:chExt cx="1385" cy="468"/>
          </a:xfrm>
        </p:grpSpPr>
        <p:sp>
          <p:nvSpPr>
            <p:cNvPr id="122927"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sp>
          <p:nvSpPr>
            <p:cNvPr id="122928"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DID</a:t>
              </a:r>
            </a:p>
          </p:txBody>
        </p:sp>
      </p:grpSp>
      <p:sp>
        <p:nvSpPr>
          <p:cNvPr id="122906"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907" name="Group 39"/>
          <p:cNvGrpSpPr>
            <a:grpSpLocks/>
          </p:cNvGrpSpPr>
          <p:nvPr/>
        </p:nvGrpSpPr>
        <p:grpSpPr bwMode="auto">
          <a:xfrm>
            <a:off x="1412875" y="946150"/>
            <a:ext cx="3860800" cy="3332163"/>
            <a:chOff x="979" y="675"/>
            <a:chExt cx="2675" cy="2379"/>
          </a:xfrm>
        </p:grpSpPr>
        <p:sp>
          <p:nvSpPr>
            <p:cNvPr id="122923"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2924"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2925"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2926"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2908" name="Rectangle 44"/>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22909" name="Rectangle 45"/>
          <p:cNvSpPr>
            <a:spLocks noChangeArrowheads="1"/>
          </p:cNvSpPr>
          <p:nvPr/>
        </p:nvSpPr>
        <p:spPr bwMode="auto">
          <a:xfrm>
            <a:off x="5895975" y="4241800"/>
            <a:ext cx="26939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122910"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grpSp>
        <p:nvGrpSpPr>
          <p:cNvPr id="122911" name="Group 47"/>
          <p:cNvGrpSpPr>
            <a:grpSpLocks/>
          </p:cNvGrpSpPr>
          <p:nvPr/>
        </p:nvGrpSpPr>
        <p:grpSpPr bwMode="auto">
          <a:xfrm>
            <a:off x="5011738" y="4729163"/>
            <a:ext cx="1965325" cy="469900"/>
            <a:chOff x="3473" y="3376"/>
            <a:chExt cx="1362" cy="336"/>
          </a:xfrm>
        </p:grpSpPr>
        <p:sp>
          <p:nvSpPr>
            <p:cNvPr id="122921"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22"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GOD</a:t>
              </a:r>
            </a:p>
          </p:txBody>
        </p:sp>
      </p:grpSp>
      <p:grpSp>
        <p:nvGrpSpPr>
          <p:cNvPr id="10" name="Group 50"/>
          <p:cNvGrpSpPr>
            <a:grpSpLocks/>
          </p:cNvGrpSpPr>
          <p:nvPr/>
        </p:nvGrpSpPr>
        <p:grpSpPr bwMode="auto">
          <a:xfrm>
            <a:off x="4992688" y="5203825"/>
            <a:ext cx="2681287" cy="679450"/>
            <a:chOff x="3460" y="3715"/>
            <a:chExt cx="1857" cy="485"/>
          </a:xfrm>
        </p:grpSpPr>
        <p:sp>
          <p:nvSpPr>
            <p:cNvPr id="122919"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MEANT</a:t>
              </a:r>
            </a:p>
          </p:txBody>
        </p:sp>
        <p:sp>
          <p:nvSpPr>
            <p:cNvPr id="122920"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grpSp>
      <p:sp>
        <p:nvSpPr>
          <p:cNvPr id="122913"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22914"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2915"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122916"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THE MESSAGE IN A NUTSHELL…</a:t>
            </a:r>
            <a:endParaRPr lang="en-US">
              <a:latin typeface="Times New Roman" charset="0"/>
              <a:cs typeface="MS Gothic" charset="0"/>
            </a:endParaRPr>
          </a:p>
        </p:txBody>
      </p:sp>
      <p:sp>
        <p:nvSpPr>
          <p:cNvPr id="61" name="TextBox 60"/>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5266</TotalTime>
  <Words>5419</Words>
  <Application>Microsoft Macintosh PowerPoint</Application>
  <PresentationFormat>On-screen Show (4:3)</PresentationFormat>
  <Paragraphs>1277</Paragraphs>
  <Slides>56</Slides>
  <Notes>37</Notes>
  <HiddenSlides>0</HiddenSlides>
  <MMClips>0</MMClips>
  <ScaleCrop>false</ScaleCrop>
  <HeadingPairs>
    <vt:vector size="6" baseType="variant">
      <vt:variant>
        <vt:lpstr>Fonts Used</vt:lpstr>
      </vt:variant>
      <vt:variant>
        <vt:i4>13</vt:i4>
      </vt:variant>
      <vt:variant>
        <vt:lpstr>Theme</vt:lpstr>
      </vt:variant>
      <vt:variant>
        <vt:i4>26</vt:i4>
      </vt:variant>
      <vt:variant>
        <vt:lpstr>Slide Titles</vt:lpstr>
      </vt:variant>
      <vt:variant>
        <vt:i4>56</vt:i4>
      </vt:variant>
    </vt:vector>
  </HeadingPairs>
  <TitlesOfParts>
    <vt:vector size="95" baseType="lpstr">
      <vt:lpstr>Arioal;</vt:lpstr>
      <vt:lpstr>Arial</vt:lpstr>
      <vt:lpstr>Arial Narrow</vt:lpstr>
      <vt:lpstr>Calibri</vt:lpstr>
      <vt:lpstr>Chalkboard</vt:lpstr>
      <vt:lpstr>Comic Sans MS</vt:lpstr>
      <vt:lpstr>Garamond</vt:lpstr>
      <vt:lpstr>Helvetica</vt:lpstr>
      <vt:lpstr>Lucida Handwriting</vt:lpstr>
      <vt:lpstr>Tahoma</vt:lpstr>
      <vt:lpstr>Times</vt:lpstr>
      <vt:lpstr>Times New Roman</vt:lpstr>
      <vt:lpstr>Wingdings</vt:lpstr>
      <vt:lpstr>Fireball</vt:lpstr>
      <vt:lpstr>Orbit</vt:lpstr>
      <vt:lpstr>Soaring</vt:lpstr>
      <vt:lpstr>Default Design</vt:lpstr>
      <vt:lpstr>1_Default Design</vt:lpstr>
      <vt:lpstr>1_Soaring</vt:lpstr>
      <vt:lpstr>2_Blank Presentation</vt:lpstr>
      <vt:lpstr>1_Fireball</vt:lpstr>
      <vt:lpstr>Blank Presentation</vt:lpstr>
      <vt:lpstr>Portfolio</vt:lpstr>
      <vt:lpstr>Blends</vt:lpstr>
      <vt:lpstr>1_Orbit</vt:lpstr>
      <vt:lpstr>2_Fireball</vt:lpstr>
      <vt:lpstr>1_Blank Presentation</vt:lpstr>
      <vt:lpstr>2_Orbit</vt:lpstr>
      <vt:lpstr>3_Fireball</vt:lpstr>
      <vt:lpstr>3_Blank Presentation</vt:lpstr>
      <vt:lpstr>4_Fireball</vt:lpstr>
      <vt:lpstr>2_Soaring</vt:lpstr>
      <vt:lpstr>Capsules</vt:lpstr>
      <vt:lpstr>2_Default Design</vt:lpstr>
      <vt:lpstr>Blue Diagonal</vt:lpstr>
      <vt:lpstr>1_Balance</vt:lpstr>
      <vt:lpstr>8_Default Design</vt:lpstr>
      <vt:lpstr>5_Fireball</vt:lpstr>
      <vt:lpstr>Slit</vt:lpstr>
      <vt:lpstr>New Testament Chronology </vt:lpstr>
      <vt:lpstr>The Gospels</vt:lpstr>
      <vt:lpstr>The Synoptics</vt:lpstr>
      <vt:lpstr>Synoptic Similarities</vt:lpstr>
      <vt:lpstr>THAT STRANGE SOUNDING WORD…</vt:lpstr>
      <vt:lpstr>FRAMING THE GOSPELS…</vt:lpstr>
      <vt:lpstr>THE AUDIENCES FOR THE GOSPELS…</vt:lpstr>
      <vt:lpstr>…PORTRAYING JESUS AS…</vt:lpstr>
      <vt:lpstr>THE MESSAGE IN A NUTSHELL…</vt:lpstr>
      <vt:lpstr>THE SYNOPTICS: “TO SEE TOGETHER”</vt:lpstr>
      <vt:lpstr>UNIQUE MATERIAL…</vt:lpstr>
      <vt:lpstr>The Synoptic Problem</vt:lpstr>
      <vt:lpstr>Marcan Priority Diagrammed</vt:lpstr>
      <vt:lpstr>Dating the Synoptic Gospels</vt:lpstr>
      <vt:lpstr>Solutions to the Synoptic Problem</vt:lpstr>
      <vt:lpstr>Solutions to the Synoptic Problem</vt:lpstr>
      <vt:lpstr>Two-Source Hypothesis</vt:lpstr>
      <vt:lpstr>Four-Source Hypothesis</vt:lpstr>
      <vt:lpstr>When I Think They Were Written…</vt:lpstr>
      <vt:lpstr>Date Options for John’s Gospel</vt:lpstr>
      <vt:lpstr>The Temple Stood Until AD 70</vt:lpstr>
      <vt:lpstr>Antonia Fortress</vt:lpstr>
      <vt:lpstr>Temple Assault </vt:lpstr>
      <vt:lpstr>The Pool of Israel</vt:lpstr>
      <vt:lpstr>Pool of Bethesda</vt:lpstr>
      <vt:lpstr>Pool of Bethesda</vt:lpstr>
      <vt:lpstr>Pool of Bethesda Ruins</vt:lpstr>
      <vt:lpstr>The Four Gospels Compared</vt:lpstr>
      <vt:lpstr>The Four Gospels Compared</vt:lpstr>
      <vt:lpstr>The Four Gospels Compared</vt:lpstr>
      <vt:lpstr>How Well Do You Know the Life of Christ?</vt:lpstr>
      <vt:lpstr>PowerPoint Presentation</vt:lpstr>
      <vt:lpstr>Great Periods in the Life of Christ</vt:lpstr>
      <vt:lpstr>A Definitive Work</vt:lpstr>
      <vt:lpstr>Dating the Birth of Christ</vt:lpstr>
      <vt:lpstr>Dating the Start of Christ's Ministry</vt:lpstr>
      <vt:lpstr>The Duration of Christ's Ministry</vt:lpstr>
      <vt:lpstr>Chronology of Jesus &amp; Acts</vt:lpstr>
      <vt:lpstr>Age of Jesus  When He Began His Ministry</vt:lpstr>
      <vt:lpstr>A Prophetic Weekend</vt:lpstr>
      <vt:lpstr>The Parables of Christ</vt:lpstr>
      <vt:lpstr>Miracles of Jesus</vt:lpstr>
      <vt:lpstr>Passion Week</vt:lpstr>
      <vt:lpstr>The Jewish Trials of Jesus</vt:lpstr>
      <vt:lpstr>The Roman Trials of Jesus</vt:lpstr>
      <vt:lpstr>Walk Thru the Pauline Epistles</vt:lpstr>
      <vt:lpstr>Walk Thru the Pauline Epistles</vt:lpstr>
      <vt:lpstr>NT Overview</vt:lpstr>
      <vt:lpstr>NT Book Key Words</vt:lpstr>
      <vt:lpstr>NT Book Key Words</vt:lpstr>
      <vt:lpstr>NT Book Key Words</vt:lpstr>
      <vt:lpstr>Jewish Calendars</vt:lpstr>
      <vt:lpstr>Hebrew Calendars</vt:lpstr>
      <vt:lpstr>Hebrew Calendars</vt:lpstr>
      <vt:lpstr>NT Survey link at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94</cp:revision>
  <cp:lastPrinted>2010-04-30T03:58:13Z</cp:lastPrinted>
  <dcterms:created xsi:type="dcterms:W3CDTF">2002-12-24T14:19:06Z</dcterms:created>
  <dcterms:modified xsi:type="dcterms:W3CDTF">2022-08-24T07:22:21Z</dcterms:modified>
</cp:coreProperties>
</file>